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a" ContentType="audio/x-ms-wma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tags/tag1.xml" ContentType="application/vnd.openxmlformats-officedocument.presentationml.tags+xml"/>
  <Override PartName="/ppt/notesSlides/notesSlide2.xml" ContentType="application/vnd.openxmlformats-officedocument.presentationml.notesSlide+xml"/>
  <Override PartName="/ppt/tags/tag2.xml" ContentType="application/vnd.openxmlformats-officedocument.presentationml.tags+xml"/>
  <Override PartName="/ppt/notesSlides/notesSlide3.xml" ContentType="application/vnd.openxmlformats-officedocument.presentationml.notesSlide+xml"/>
  <Override PartName="/ppt/tags/tag3.xml" ContentType="application/vnd.openxmlformats-officedocument.presentationml.tags+xml"/>
  <Override PartName="/ppt/notesSlides/notesSlide4.xml" ContentType="application/vnd.openxmlformats-officedocument.presentationml.notesSlide+xml"/>
  <Override PartName="/ppt/tags/tag4.xml" ContentType="application/vnd.openxmlformats-officedocument.presentationml.tags+xml"/>
  <Override PartName="/ppt/notesSlides/notesSlide5.xml" ContentType="application/vnd.openxmlformats-officedocument.presentationml.notesSlide+xml"/>
  <Override PartName="/ppt/tags/tag5.xml" ContentType="application/vnd.openxmlformats-officedocument.presentationml.tags+xml"/>
  <Override PartName="/ppt/notesSlides/notesSlide6.xml" ContentType="application/vnd.openxmlformats-officedocument.presentationml.notesSlide+xml"/>
  <Override PartName="/ppt/tags/tag6.xml" ContentType="application/vnd.openxmlformats-officedocument.presentationml.tags+xml"/>
  <Override PartName="/ppt/notesSlides/notesSlide7.xml" ContentType="application/vnd.openxmlformats-officedocument.presentationml.notesSlide+xml"/>
  <Override PartName="/ppt/tags/tag7.xml" ContentType="application/vnd.openxmlformats-officedocument.presentationml.tags+xml"/>
  <Override PartName="/ppt/notesSlides/notesSlide8.xml" ContentType="application/vnd.openxmlformats-officedocument.presentationml.notesSlide+xml"/>
  <Override PartName="/ppt/tags/tag8.xml" ContentType="application/vnd.openxmlformats-officedocument.presentationml.tags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bookmarkIdSeed="2">
  <p:sldMasterIdLst>
    <p:sldMasterId id="2147483648" r:id="rId1"/>
  </p:sldMasterIdLst>
  <p:notesMasterIdLst>
    <p:notesMasterId r:id="rId12"/>
  </p:notesMasterIdLst>
  <p:sldIdLst>
    <p:sldId id="257" r:id="rId2"/>
    <p:sldId id="261" r:id="rId3"/>
    <p:sldId id="262" r:id="rId4"/>
    <p:sldId id="263" r:id="rId5"/>
    <p:sldId id="264" r:id="rId6"/>
    <p:sldId id="266" r:id="rId7"/>
    <p:sldId id="267" r:id="rId8"/>
    <p:sldId id="271" r:id="rId9"/>
    <p:sldId id="270" r:id="rId10"/>
    <p:sldId id="265" r:id="rId11"/>
  </p:sldIdLst>
  <p:sldSz cx="12192000" cy="6858000"/>
  <p:notesSz cx="7104063" cy="10234613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84" d="100"/>
          <a:sy n="84" d="100"/>
        </p:scale>
        <p:origin x="138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994AF79-CCA3-40E2-A5D7-BFC589695293}" type="datetimeFigureOut">
              <a:rPr lang="zh-CN" altLang="en-US" smtClean="0"/>
              <a:t>2017/8/19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2600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1200" y="4926013"/>
            <a:ext cx="5683250" cy="40290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C062A71-58AA-42F9-85F2-7AA14A23331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55200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062A71-58AA-42F9-85F2-7AA14A233314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672437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062A71-58AA-42F9-85F2-7AA14A233314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252162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062A71-58AA-42F9-85F2-7AA14A233314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618784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062A71-58AA-42F9-85F2-7AA14A233314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495770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062A71-58AA-42F9-85F2-7AA14A233314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166572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062A71-58AA-42F9-85F2-7AA14A233314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306987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062A71-58AA-42F9-85F2-7AA14A233314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081956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062A71-58AA-42F9-85F2-7AA14A233314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678084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062A71-58AA-42F9-85F2-7AA14A233314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342267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062A71-58AA-42F9-85F2-7AA14A233314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766065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2017/8/19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2017/8/19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2017/8/19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2017/8/19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2017/8/19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2017/8/19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2017/8/19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2017/8/19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2017/8/19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2017/8/19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  <a:t>2017/8/19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wma"/><Relationship Id="rId1" Type="http://schemas.microsoft.com/office/2007/relationships/media" Target="../media/media1.wma"/><Relationship Id="rId6" Type="http://schemas.openxmlformats.org/officeDocument/2006/relationships/image" Target="../media/image3.png"/><Relationship Id="rId5" Type="http://schemas.openxmlformats.org/officeDocument/2006/relationships/image" Target="../media/image2.jpe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0.wma"/><Relationship Id="rId1" Type="http://schemas.microsoft.com/office/2007/relationships/media" Target="../media/media10.wma"/><Relationship Id="rId6" Type="http://schemas.openxmlformats.org/officeDocument/2006/relationships/image" Target="../media/image3.png"/><Relationship Id="rId5" Type="http://schemas.openxmlformats.org/officeDocument/2006/relationships/image" Target="../media/image14.jpeg"/><Relationship Id="rId4" Type="http://schemas.openxmlformats.org/officeDocument/2006/relationships/notesSlide" Target="../notesSlides/notesSlide10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media2.wma"/><Relationship Id="rId2" Type="http://schemas.microsoft.com/office/2007/relationships/media" Target="../media/media2.wma"/><Relationship Id="rId1" Type="http://schemas.openxmlformats.org/officeDocument/2006/relationships/tags" Target="../tags/tag1.xml"/><Relationship Id="rId6" Type="http://schemas.openxmlformats.org/officeDocument/2006/relationships/image" Target="../media/image3.png"/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audio" Target="../media/media3.wma"/><Relationship Id="rId7" Type="http://schemas.openxmlformats.org/officeDocument/2006/relationships/image" Target="../media/image5.jpeg"/><Relationship Id="rId2" Type="http://schemas.microsoft.com/office/2007/relationships/media" Target="../media/media3.wma"/><Relationship Id="rId1" Type="http://schemas.openxmlformats.org/officeDocument/2006/relationships/tags" Target="../tags/tag2.xml"/><Relationship Id="rId6" Type="http://schemas.openxmlformats.org/officeDocument/2006/relationships/image" Target="../media/image4.jpeg"/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eg"/><Relationship Id="rId3" Type="http://schemas.openxmlformats.org/officeDocument/2006/relationships/audio" Target="../media/media4.wma"/><Relationship Id="rId7" Type="http://schemas.openxmlformats.org/officeDocument/2006/relationships/image" Target="../media/image5.jpeg"/><Relationship Id="rId2" Type="http://schemas.microsoft.com/office/2007/relationships/media" Target="../media/media4.wma"/><Relationship Id="rId1" Type="http://schemas.openxmlformats.org/officeDocument/2006/relationships/tags" Target="../tags/tag3.xml"/><Relationship Id="rId6" Type="http://schemas.openxmlformats.org/officeDocument/2006/relationships/image" Target="../media/image4.jpeg"/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2.xml"/><Relationship Id="rId9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audio" Target="../media/media5.wma"/><Relationship Id="rId7" Type="http://schemas.openxmlformats.org/officeDocument/2006/relationships/image" Target="../media/image7.jpeg"/><Relationship Id="rId2" Type="http://schemas.microsoft.com/office/2007/relationships/media" Target="../media/media5.wma"/><Relationship Id="rId1" Type="http://schemas.openxmlformats.org/officeDocument/2006/relationships/tags" Target="../tags/tag4.xml"/><Relationship Id="rId6" Type="http://schemas.openxmlformats.org/officeDocument/2006/relationships/image" Target="../media/image4.jpeg"/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2.xml"/><Relationship Id="rId9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audio" Target="../media/media6.wma"/><Relationship Id="rId7" Type="http://schemas.openxmlformats.org/officeDocument/2006/relationships/image" Target="../media/image10.jpeg"/><Relationship Id="rId2" Type="http://schemas.microsoft.com/office/2007/relationships/media" Target="../media/media6.wma"/><Relationship Id="rId1" Type="http://schemas.openxmlformats.org/officeDocument/2006/relationships/tags" Target="../tags/tag5.xml"/><Relationship Id="rId6" Type="http://schemas.openxmlformats.org/officeDocument/2006/relationships/image" Target="../media/image9.jpeg"/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audio" Target="../media/media7.wma"/><Relationship Id="rId7" Type="http://schemas.openxmlformats.org/officeDocument/2006/relationships/image" Target="../media/image11.jpeg"/><Relationship Id="rId2" Type="http://schemas.microsoft.com/office/2007/relationships/media" Target="../media/media7.wma"/><Relationship Id="rId1" Type="http://schemas.openxmlformats.org/officeDocument/2006/relationships/tags" Target="../tags/tag6.xml"/><Relationship Id="rId6" Type="http://schemas.openxmlformats.org/officeDocument/2006/relationships/image" Target="../media/image9.jpeg"/><Relationship Id="rId5" Type="http://schemas.openxmlformats.org/officeDocument/2006/relationships/notesSlide" Target="../notesSlides/notesSlide7.xml"/><Relationship Id="rId4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3" Type="http://schemas.openxmlformats.org/officeDocument/2006/relationships/audio" Target="../media/media8.wma"/><Relationship Id="rId7" Type="http://schemas.openxmlformats.org/officeDocument/2006/relationships/image" Target="../media/image12.jpeg"/><Relationship Id="rId2" Type="http://schemas.microsoft.com/office/2007/relationships/media" Target="../media/media8.wma"/><Relationship Id="rId1" Type="http://schemas.openxmlformats.org/officeDocument/2006/relationships/tags" Target="../tags/tag7.xml"/><Relationship Id="rId6" Type="http://schemas.openxmlformats.org/officeDocument/2006/relationships/image" Target="../media/image9.jpeg"/><Relationship Id="rId5" Type="http://schemas.openxmlformats.org/officeDocument/2006/relationships/notesSlide" Target="../notesSlides/notesSlide8.xml"/><Relationship Id="rId4" Type="http://schemas.openxmlformats.org/officeDocument/2006/relationships/slideLayout" Target="../slideLayouts/slideLayout2.xml"/><Relationship Id="rId9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audio" Target="../media/media9.wma"/><Relationship Id="rId2" Type="http://schemas.microsoft.com/office/2007/relationships/media" Target="../media/media9.wma"/><Relationship Id="rId1" Type="http://schemas.openxmlformats.org/officeDocument/2006/relationships/tags" Target="../tags/tag8.xml"/><Relationship Id="rId6" Type="http://schemas.openxmlformats.org/officeDocument/2006/relationships/image" Target="../media/image3.png"/><Relationship Id="rId5" Type="http://schemas.openxmlformats.org/officeDocument/2006/relationships/notesSlide" Target="../notesSlides/notesSlide9.xml"/><Relationship Id="rId4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 descr="背景_"/>
          <p:cNvPicPr>
            <a:picLocks noGrp="1" noChangeAspect="1"/>
          </p:cNvPicPr>
          <p:nvPr>
            <p:ph idx="1"/>
          </p:nvPr>
        </p:nvPicPr>
        <p:blipFill>
          <a:blip r:embed="rId5"/>
          <a:stretch>
            <a:fillRect/>
          </a:stretch>
        </p:blipFill>
        <p:spPr>
          <a:xfrm>
            <a:off x="-8255" y="-37465"/>
            <a:ext cx="12212955" cy="687070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431242" y="2293799"/>
            <a:ext cx="582723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dirty="0" smtClean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经典中宋简" panose="02010609000101010101" charset="-122"/>
                <a:ea typeface="经典中宋简" panose="02010609000101010101" charset="-122"/>
              </a:rPr>
              <a:t>古代东西方文明的交流</a:t>
            </a:r>
            <a:endParaRPr lang="zh-CN" altLang="en-US" sz="4400" dirty="0">
              <a:solidFill>
                <a:srgbClr val="8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经典中宋简" panose="02010609000101010101" charset="-122"/>
              <a:ea typeface="经典中宋简" panose="0201060900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104777" y="3603860"/>
            <a:ext cx="248016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rgbClr val="800000"/>
                </a:solidFill>
                <a:latin typeface="微软雅黑" panose="020B0503020204020204" charset="-122"/>
                <a:ea typeface="微软雅黑" panose="020B0503020204020204" charset="-122"/>
              </a:rPr>
              <a:t>制作人  </a:t>
            </a:r>
            <a:r>
              <a:rPr lang="zh-CN" altLang="en-US" sz="3200" dirty="0" smtClean="0">
                <a:solidFill>
                  <a:srgbClr val="800000"/>
                </a:solidFill>
                <a:latin typeface="微软雅黑" panose="020B0503020204020204" charset="-122"/>
                <a:ea typeface="微软雅黑" panose="020B0503020204020204" charset="-122"/>
              </a:rPr>
              <a:t>罗马</a:t>
            </a:r>
            <a:endParaRPr lang="zh-CN" altLang="en-US" sz="3200" dirty="0">
              <a:solidFill>
                <a:srgbClr val="8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8" name="音频 7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218"/>
    </mc:Choice>
    <mc:Fallback xmlns="">
      <p:transition spd="slow" advTm="1121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 descr="03"/>
          <p:cNvPicPr>
            <a:picLocks noGrp="1" noChangeAspect="1"/>
          </p:cNvPicPr>
          <p:nvPr>
            <p:ph idx="1"/>
          </p:nvPr>
        </p:nvPicPr>
        <p:blipFill>
          <a:blip r:embed="rId5"/>
          <a:stretch>
            <a:fillRect/>
          </a:stretch>
        </p:blipFill>
        <p:spPr>
          <a:xfrm>
            <a:off x="-24130" y="-5080"/>
            <a:ext cx="12229465" cy="6838950"/>
          </a:xfrm>
          <a:prstGeom prst="rect">
            <a:avLst/>
          </a:prstGeom>
        </p:spPr>
      </p:pic>
      <p:pic>
        <p:nvPicPr>
          <p:cNvPr id="8" name="音频 7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636"/>
    </mc:Choice>
    <mc:Fallback xmlns="">
      <p:transition spd="slow" advTm="863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原创设计师QQ598969553            _1"/>
          <p:cNvSpPr>
            <a:spLocks noChangeArrowheads="1"/>
          </p:cNvSpPr>
          <p:nvPr/>
        </p:nvSpPr>
        <p:spPr bwMode="auto">
          <a:xfrm rot="10800000">
            <a:off x="588040" y="4118092"/>
            <a:ext cx="3587858" cy="1006162"/>
          </a:xfrm>
          <a:custGeom>
            <a:avLst/>
            <a:gdLst>
              <a:gd name="G0" fmla="+- 3428 0 0"/>
              <a:gd name="G1" fmla="+- 21600 0 3428"/>
              <a:gd name="G2" fmla="*/ 3428 1 2"/>
              <a:gd name="G3" fmla="+- 21600 0 G2"/>
              <a:gd name="G4" fmla="+/ 3428 21600 2"/>
              <a:gd name="G5" fmla="+/ G1 0 2"/>
              <a:gd name="G6" fmla="*/ 21600 21600 3428"/>
              <a:gd name="G7" fmla="*/ G6 1 2"/>
              <a:gd name="G8" fmla="+- 21600 0 G7"/>
              <a:gd name="G9" fmla="*/ 21600 1 2"/>
              <a:gd name="G10" fmla="+- 3428 0 G9"/>
              <a:gd name="G11" fmla="?: G10 G8 0"/>
              <a:gd name="G12" fmla="?: G10 G7 21600"/>
              <a:gd name="T0" fmla="*/ 19886 w 21600"/>
              <a:gd name="T1" fmla="*/ 10800 h 21600"/>
              <a:gd name="T2" fmla="*/ 10800 w 21600"/>
              <a:gd name="T3" fmla="*/ 21600 h 21600"/>
              <a:gd name="T4" fmla="*/ 1714 w 21600"/>
              <a:gd name="T5" fmla="*/ 10800 h 21600"/>
              <a:gd name="T6" fmla="*/ 10800 w 21600"/>
              <a:gd name="T7" fmla="*/ 0 h 21600"/>
              <a:gd name="T8" fmla="*/ 3514 w 21600"/>
              <a:gd name="T9" fmla="*/ 3514 h 21600"/>
              <a:gd name="T10" fmla="*/ 18086 w 21600"/>
              <a:gd name="T11" fmla="*/ 18086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>
                <a:moveTo>
                  <a:pt x="0" y="0"/>
                </a:moveTo>
                <a:lnTo>
                  <a:pt x="3428" y="21600"/>
                </a:lnTo>
                <a:lnTo>
                  <a:pt x="18172" y="21600"/>
                </a:lnTo>
                <a:lnTo>
                  <a:pt x="21600" y="0"/>
                </a:lnTo>
                <a:close/>
              </a:path>
            </a:pathLst>
          </a:custGeom>
          <a:solidFill>
            <a:sysClr val="window" lastClr="FFFFFF">
              <a:lumMod val="65000"/>
            </a:sysClr>
          </a:solidFill>
          <a:ln w="25400" cap="flat" cmpd="sng" algn="ctr">
            <a:noFill/>
            <a:prstDash val="solid"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  <a:extLst/>
        </p:spPr>
        <p:txBody>
          <a:bodyPr lIns="96248" tIns="48125" rIns="96248" bIns="48125" rtlCol="0" anchor="ctr"/>
          <a:lstStyle/>
          <a:p>
            <a:pPr marL="0" marR="0" lvl="0" indent="0" algn="ctr" defTabSz="121962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5" name="原创设计师QQ598969553            _2"/>
          <p:cNvSpPr>
            <a:spLocks noChangeArrowheads="1"/>
          </p:cNvSpPr>
          <p:nvPr/>
        </p:nvSpPr>
        <p:spPr bwMode="auto">
          <a:xfrm rot="10800000">
            <a:off x="1651870" y="2743496"/>
            <a:ext cx="1460197" cy="407416"/>
          </a:xfrm>
          <a:custGeom>
            <a:avLst/>
            <a:gdLst>
              <a:gd name="G0" fmla="+- 3428 0 0"/>
              <a:gd name="G1" fmla="+- 21600 0 3428"/>
              <a:gd name="G2" fmla="*/ 3428 1 2"/>
              <a:gd name="G3" fmla="+- 21600 0 G2"/>
              <a:gd name="G4" fmla="+/ 3428 21600 2"/>
              <a:gd name="G5" fmla="+/ G1 0 2"/>
              <a:gd name="G6" fmla="*/ 21600 21600 3428"/>
              <a:gd name="G7" fmla="*/ G6 1 2"/>
              <a:gd name="G8" fmla="+- 21600 0 G7"/>
              <a:gd name="G9" fmla="*/ 21600 1 2"/>
              <a:gd name="G10" fmla="+- 3428 0 G9"/>
              <a:gd name="G11" fmla="?: G10 G8 0"/>
              <a:gd name="G12" fmla="?: G10 G7 21600"/>
              <a:gd name="T0" fmla="*/ 19886 w 21600"/>
              <a:gd name="T1" fmla="*/ 10800 h 21600"/>
              <a:gd name="T2" fmla="*/ 10800 w 21600"/>
              <a:gd name="T3" fmla="*/ 21600 h 21600"/>
              <a:gd name="T4" fmla="*/ 1714 w 21600"/>
              <a:gd name="T5" fmla="*/ 10800 h 21600"/>
              <a:gd name="T6" fmla="*/ 10800 w 21600"/>
              <a:gd name="T7" fmla="*/ 0 h 21600"/>
              <a:gd name="T8" fmla="*/ 3514 w 21600"/>
              <a:gd name="T9" fmla="*/ 3514 h 21600"/>
              <a:gd name="T10" fmla="*/ 18086 w 21600"/>
              <a:gd name="T11" fmla="*/ 18086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>
                <a:moveTo>
                  <a:pt x="0" y="0"/>
                </a:moveTo>
                <a:lnTo>
                  <a:pt x="3428" y="21600"/>
                </a:lnTo>
                <a:lnTo>
                  <a:pt x="18172" y="21600"/>
                </a:lnTo>
                <a:lnTo>
                  <a:pt x="21600" y="0"/>
                </a:lnTo>
                <a:close/>
              </a:path>
            </a:pathLst>
          </a:custGeom>
          <a:solidFill>
            <a:sysClr val="window" lastClr="FFFFFF">
              <a:lumMod val="65000"/>
            </a:sysClr>
          </a:solidFill>
          <a:ln w="25400" cap="flat" cmpd="sng" algn="ctr">
            <a:noFill/>
            <a:prstDash val="solid"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  <a:extLst/>
        </p:spPr>
        <p:txBody>
          <a:bodyPr lIns="96248" tIns="48125" rIns="96248" bIns="48125" rtlCol="0" anchor="ctr"/>
          <a:lstStyle/>
          <a:p>
            <a:pPr marL="0" marR="0" lvl="0" indent="0" algn="ctr" defTabSz="121962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6" name="原创设计师QQ598969553            _3"/>
          <p:cNvSpPr>
            <a:spLocks noChangeArrowheads="1"/>
          </p:cNvSpPr>
          <p:nvPr/>
        </p:nvSpPr>
        <p:spPr bwMode="auto">
          <a:xfrm rot="7188925">
            <a:off x="2033681" y="1846830"/>
            <a:ext cx="914245" cy="778296"/>
          </a:xfrm>
          <a:prstGeom prst="triangle">
            <a:avLst>
              <a:gd name="adj" fmla="val 50000"/>
            </a:avLst>
          </a:prstGeom>
          <a:gradFill flip="none" rotWithShape="1">
            <a:gsLst>
              <a:gs pos="0">
                <a:schemeClr val="accent3">
                  <a:lumMod val="5000"/>
                  <a:lumOff val="95000"/>
                </a:schemeClr>
              </a:gs>
              <a:gs pos="74000">
                <a:schemeClr val="accent3">
                  <a:lumMod val="45000"/>
                  <a:lumOff val="55000"/>
                </a:schemeClr>
              </a:gs>
              <a:gs pos="83000">
                <a:schemeClr val="accent3">
                  <a:lumMod val="45000"/>
                  <a:lumOff val="55000"/>
                </a:schemeClr>
              </a:gs>
              <a:gs pos="100000">
                <a:schemeClr val="accent3">
                  <a:lumMod val="30000"/>
                  <a:lumOff val="70000"/>
                </a:schemeClr>
              </a:gs>
            </a:gsLst>
            <a:lin ang="5400000" scaled="1"/>
            <a:tileRect/>
          </a:gradFill>
          <a:ln w="25400" cap="flat" cmpd="sng" algn="ctr">
            <a:noFill/>
            <a:prstDash val="solid"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  <a:extLst/>
        </p:spPr>
        <p:txBody>
          <a:bodyPr lIns="96248" tIns="48125" rIns="96248" bIns="48125" rtlCol="0" anchor="ctr"/>
          <a:lstStyle/>
          <a:p>
            <a:pPr marL="0" marR="0" lvl="0" indent="0" algn="ctr" defTabSz="121962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7" name="原创设计师QQ598969553            _4"/>
          <p:cNvSpPr>
            <a:spLocks noChangeArrowheads="1"/>
          </p:cNvSpPr>
          <p:nvPr/>
        </p:nvSpPr>
        <p:spPr bwMode="auto">
          <a:xfrm rot="10800000">
            <a:off x="1215360" y="3313162"/>
            <a:ext cx="2333217" cy="655484"/>
          </a:xfrm>
          <a:custGeom>
            <a:avLst/>
            <a:gdLst>
              <a:gd name="G0" fmla="+- 3428 0 0"/>
              <a:gd name="G1" fmla="+- 21600 0 3428"/>
              <a:gd name="G2" fmla="*/ 3428 1 2"/>
              <a:gd name="G3" fmla="+- 21600 0 G2"/>
              <a:gd name="G4" fmla="+/ 3428 21600 2"/>
              <a:gd name="G5" fmla="+/ G1 0 2"/>
              <a:gd name="G6" fmla="*/ 21600 21600 3428"/>
              <a:gd name="G7" fmla="*/ G6 1 2"/>
              <a:gd name="G8" fmla="+- 21600 0 G7"/>
              <a:gd name="G9" fmla="*/ 21600 1 2"/>
              <a:gd name="G10" fmla="+- 3428 0 G9"/>
              <a:gd name="G11" fmla="?: G10 G8 0"/>
              <a:gd name="G12" fmla="?: G10 G7 21600"/>
              <a:gd name="T0" fmla="*/ 19886 w 21600"/>
              <a:gd name="T1" fmla="*/ 10800 h 21600"/>
              <a:gd name="T2" fmla="*/ 10800 w 21600"/>
              <a:gd name="T3" fmla="*/ 21600 h 21600"/>
              <a:gd name="T4" fmla="*/ 1714 w 21600"/>
              <a:gd name="T5" fmla="*/ 10800 h 21600"/>
              <a:gd name="T6" fmla="*/ 10800 w 21600"/>
              <a:gd name="T7" fmla="*/ 0 h 21600"/>
              <a:gd name="T8" fmla="*/ 3514 w 21600"/>
              <a:gd name="T9" fmla="*/ 3514 h 21600"/>
              <a:gd name="T10" fmla="*/ 18086 w 21600"/>
              <a:gd name="T11" fmla="*/ 18086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>
                <a:moveTo>
                  <a:pt x="0" y="0"/>
                </a:moveTo>
                <a:lnTo>
                  <a:pt x="3428" y="21600"/>
                </a:lnTo>
                <a:lnTo>
                  <a:pt x="18172" y="21600"/>
                </a:lnTo>
                <a:lnTo>
                  <a:pt x="21600" y="0"/>
                </a:lnTo>
                <a:close/>
              </a:path>
            </a:pathLst>
          </a:custGeom>
          <a:gradFill flip="none" rotWithShape="1">
            <a:gsLst>
              <a:gs pos="0">
                <a:schemeClr val="accent3">
                  <a:lumMod val="5000"/>
                  <a:lumOff val="95000"/>
                </a:schemeClr>
              </a:gs>
              <a:gs pos="74000">
                <a:schemeClr val="accent3">
                  <a:lumMod val="45000"/>
                  <a:lumOff val="55000"/>
                </a:schemeClr>
              </a:gs>
              <a:gs pos="83000">
                <a:schemeClr val="accent3">
                  <a:lumMod val="45000"/>
                  <a:lumOff val="55000"/>
                </a:schemeClr>
              </a:gs>
              <a:gs pos="100000">
                <a:schemeClr val="accent3">
                  <a:lumMod val="30000"/>
                  <a:lumOff val="70000"/>
                </a:schemeClr>
              </a:gs>
            </a:gsLst>
            <a:lin ang="5400000" scaled="1"/>
            <a:tileRect/>
          </a:gradFill>
          <a:ln w="25400" cap="flat" cmpd="sng" algn="ctr">
            <a:noFill/>
            <a:prstDash val="solid"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  <a:extLst/>
        </p:spPr>
        <p:txBody>
          <a:bodyPr lIns="96248" tIns="48125" rIns="96248" bIns="48125" rtlCol="0" anchor="ctr"/>
          <a:lstStyle/>
          <a:p>
            <a:pPr marL="0" marR="0" lvl="0" indent="0" algn="ctr" defTabSz="121962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</a:endParaRPr>
          </a:p>
        </p:txBody>
      </p:sp>
      <p:cxnSp>
        <p:nvCxnSpPr>
          <p:cNvPr id="9" name="原创设计师QQ598969553            _6"/>
          <p:cNvCxnSpPr/>
          <p:nvPr/>
        </p:nvCxnSpPr>
        <p:spPr>
          <a:xfrm>
            <a:off x="2416521" y="2274015"/>
            <a:ext cx="3767716" cy="0"/>
          </a:xfrm>
          <a:prstGeom prst="line">
            <a:avLst/>
          </a:prstGeom>
          <a:noFill/>
          <a:ln w="25400" cap="flat" cmpd="sng" algn="ctr">
            <a:solidFill>
              <a:sysClr val="windowText" lastClr="000000">
                <a:lumMod val="65000"/>
                <a:lumOff val="35000"/>
              </a:sysClr>
            </a:solidFill>
            <a:prstDash val="sysDot"/>
            <a:headEnd type="oval"/>
            <a:tailEnd type="oval"/>
          </a:ln>
          <a:effectLst/>
        </p:spPr>
      </p:cxnSp>
      <p:cxnSp>
        <p:nvCxnSpPr>
          <p:cNvPr id="10" name="原创设计师QQ598969553            _7"/>
          <p:cNvCxnSpPr/>
          <p:nvPr/>
        </p:nvCxnSpPr>
        <p:spPr>
          <a:xfrm>
            <a:off x="2401949" y="2945826"/>
            <a:ext cx="3782289" cy="0"/>
          </a:xfrm>
          <a:prstGeom prst="line">
            <a:avLst/>
          </a:prstGeom>
          <a:noFill/>
          <a:ln w="25400" cap="flat" cmpd="sng" algn="ctr">
            <a:solidFill>
              <a:sysClr val="windowText" lastClr="000000">
                <a:lumMod val="65000"/>
                <a:lumOff val="35000"/>
              </a:sysClr>
            </a:solidFill>
            <a:prstDash val="sysDot"/>
            <a:headEnd type="oval"/>
            <a:tailEnd type="oval"/>
          </a:ln>
          <a:effectLst/>
        </p:spPr>
      </p:cxnSp>
      <p:cxnSp>
        <p:nvCxnSpPr>
          <p:cNvPr id="11" name="原创设计师QQ598969553            _8"/>
          <p:cNvCxnSpPr/>
          <p:nvPr/>
        </p:nvCxnSpPr>
        <p:spPr>
          <a:xfrm>
            <a:off x="2416521" y="3642834"/>
            <a:ext cx="3767716" cy="0"/>
          </a:xfrm>
          <a:prstGeom prst="line">
            <a:avLst/>
          </a:prstGeom>
          <a:noFill/>
          <a:ln w="25400" cap="flat" cmpd="sng" algn="ctr">
            <a:solidFill>
              <a:sysClr val="windowText" lastClr="000000">
                <a:lumMod val="65000"/>
                <a:lumOff val="35000"/>
              </a:sysClr>
            </a:solidFill>
            <a:prstDash val="sysDot"/>
            <a:headEnd type="oval"/>
            <a:tailEnd type="oval"/>
          </a:ln>
          <a:effectLst/>
        </p:spPr>
      </p:cxnSp>
      <p:cxnSp>
        <p:nvCxnSpPr>
          <p:cNvPr id="12" name="原创设计师QQ598969553            _9"/>
          <p:cNvCxnSpPr/>
          <p:nvPr/>
        </p:nvCxnSpPr>
        <p:spPr>
          <a:xfrm>
            <a:off x="2381969" y="4662857"/>
            <a:ext cx="3802269" cy="0"/>
          </a:xfrm>
          <a:prstGeom prst="line">
            <a:avLst/>
          </a:prstGeom>
          <a:noFill/>
          <a:ln w="25400" cap="flat" cmpd="sng" algn="ctr">
            <a:solidFill>
              <a:sysClr val="windowText" lastClr="000000">
                <a:lumMod val="65000"/>
                <a:lumOff val="35000"/>
              </a:sysClr>
            </a:solidFill>
            <a:prstDash val="sysDot"/>
            <a:headEnd type="oval"/>
            <a:tailEnd type="oval"/>
          </a:ln>
          <a:effectLst/>
        </p:spPr>
      </p:cxnSp>
      <p:sp>
        <p:nvSpPr>
          <p:cNvPr id="16" name="原创设计师QQ598969553            _13"/>
          <p:cNvSpPr txBox="1"/>
          <p:nvPr/>
        </p:nvSpPr>
        <p:spPr>
          <a:xfrm>
            <a:off x="6301353" y="4374196"/>
            <a:ext cx="4064097" cy="577321"/>
          </a:xfrm>
          <a:prstGeom prst="rect">
            <a:avLst/>
          </a:prstGeom>
          <a:noFill/>
        </p:spPr>
        <p:txBody>
          <a:bodyPr wrap="square" lIns="96248" tIns="48125" rIns="96248" bIns="48125" rtlCol="0">
            <a:spAutoFit/>
          </a:bodyPr>
          <a:lstStyle/>
          <a:p>
            <a:pPr defTabSz="1219627">
              <a:lnSpc>
                <a:spcPct val="130000"/>
              </a:lnSpc>
            </a:pPr>
            <a:r>
              <a:rPr lang="zh-CN" altLang="en-US" sz="2400" b="1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rPr>
              <a:t>阿拉伯数字的</a:t>
            </a:r>
            <a:r>
              <a:rPr lang="zh-CN" altLang="en-US" sz="24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由来</a:t>
            </a:r>
            <a:r>
              <a:rPr lang="zh-CN" altLang="en-US" sz="2400" b="1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rPr>
              <a:t>？</a:t>
            </a:r>
            <a:endParaRPr lang="zh-CN" altLang="en-US" sz="2400" b="1" dirty="0">
              <a:solidFill>
                <a:prstClr val="black">
                  <a:lumMod val="75000"/>
                  <a:lumOff val="2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原创设计师QQ598969553            _15"/>
          <p:cNvSpPr txBox="1"/>
          <p:nvPr/>
        </p:nvSpPr>
        <p:spPr>
          <a:xfrm>
            <a:off x="6184237" y="3352243"/>
            <a:ext cx="4042073" cy="577321"/>
          </a:xfrm>
          <a:prstGeom prst="rect">
            <a:avLst/>
          </a:prstGeom>
          <a:noFill/>
        </p:spPr>
        <p:txBody>
          <a:bodyPr wrap="square" lIns="96248" tIns="48125" rIns="96248" bIns="48125" rtlCol="0">
            <a:spAutoFit/>
          </a:bodyPr>
          <a:lstStyle/>
          <a:p>
            <a:pPr defTabSz="1219627">
              <a:lnSpc>
                <a:spcPct val="130000"/>
              </a:lnSpc>
            </a:pPr>
            <a:r>
              <a:rPr lang="en-US" altLang="zh-CN" sz="2400" b="1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rPr>
              <a:t>《</a:t>
            </a:r>
            <a:r>
              <a:rPr lang="zh-CN" altLang="en-US" sz="2400" b="1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rPr>
              <a:t>马可波罗．游记</a:t>
            </a:r>
            <a:r>
              <a:rPr lang="en-US" altLang="zh-CN" sz="2400" b="1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rPr>
              <a:t>》</a:t>
            </a:r>
            <a:r>
              <a:rPr lang="zh-CN" altLang="en-US" sz="2400" b="1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rPr>
              <a:t>的</a:t>
            </a:r>
            <a:r>
              <a:rPr lang="zh-CN" altLang="en-US" sz="24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影响</a:t>
            </a:r>
            <a:r>
              <a:rPr lang="zh-CN" altLang="en-US" sz="2400" b="1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rPr>
              <a:t>？</a:t>
            </a:r>
            <a:endParaRPr lang="zh-CN" altLang="en-US" sz="2400" b="1" dirty="0">
              <a:solidFill>
                <a:prstClr val="black">
                  <a:lumMod val="75000"/>
                  <a:lumOff val="2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原创设计师QQ598969553            _17"/>
          <p:cNvSpPr txBox="1"/>
          <p:nvPr/>
        </p:nvSpPr>
        <p:spPr>
          <a:xfrm>
            <a:off x="6301353" y="2618950"/>
            <a:ext cx="5349981" cy="577321"/>
          </a:xfrm>
          <a:prstGeom prst="rect">
            <a:avLst/>
          </a:prstGeom>
          <a:noFill/>
        </p:spPr>
        <p:txBody>
          <a:bodyPr wrap="square" lIns="96248" tIns="48125" rIns="96248" bIns="48125" rtlCol="0">
            <a:spAutoFit/>
          </a:bodyPr>
          <a:lstStyle/>
          <a:p>
            <a:pPr defTabSz="1219627">
              <a:lnSpc>
                <a:spcPct val="130000"/>
              </a:lnSpc>
            </a:pPr>
            <a:r>
              <a:rPr lang="zh-CN" altLang="en-US" sz="2400" b="1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rPr>
              <a:t>马可波罗在中国有哪些</a:t>
            </a:r>
            <a:r>
              <a:rPr lang="zh-CN" altLang="en-US" sz="24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活动</a:t>
            </a:r>
            <a:r>
              <a:rPr lang="zh-CN" altLang="en-US" sz="2400" b="1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rPr>
              <a:t>？</a:t>
            </a:r>
            <a:endParaRPr lang="zh-CN" altLang="en-US" sz="2400" b="1" dirty="0">
              <a:solidFill>
                <a:prstClr val="black">
                  <a:lumMod val="75000"/>
                  <a:lumOff val="2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原创设计师QQ598969553            _19"/>
          <p:cNvSpPr txBox="1"/>
          <p:nvPr/>
        </p:nvSpPr>
        <p:spPr>
          <a:xfrm>
            <a:off x="6301353" y="1985354"/>
            <a:ext cx="3492592" cy="577321"/>
          </a:xfrm>
          <a:prstGeom prst="rect">
            <a:avLst/>
          </a:prstGeom>
          <a:noFill/>
        </p:spPr>
        <p:txBody>
          <a:bodyPr wrap="square" lIns="96248" tIns="48125" rIns="96248" bIns="48125" rtlCol="0">
            <a:spAutoFit/>
          </a:bodyPr>
          <a:lstStyle/>
          <a:p>
            <a:pPr defTabSz="1219627">
              <a:lnSpc>
                <a:spcPct val="130000"/>
              </a:lnSpc>
            </a:pPr>
            <a:r>
              <a:rPr lang="zh-CN" altLang="en-US" sz="2400" b="1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rPr>
              <a:t>马可波罗来华的</a:t>
            </a:r>
            <a:r>
              <a:rPr lang="zh-CN" altLang="en-US" sz="24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原因</a:t>
            </a:r>
            <a:r>
              <a:rPr lang="zh-CN" altLang="en-US" sz="2400" b="1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rPr>
              <a:t>？ </a:t>
            </a:r>
            <a:endParaRPr lang="zh-CN" altLang="en-US" sz="2400" b="1" dirty="0">
              <a:solidFill>
                <a:prstClr val="black">
                  <a:lumMod val="75000"/>
                  <a:lumOff val="2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" name="TextBox 74"/>
          <p:cNvSpPr txBox="1"/>
          <p:nvPr/>
        </p:nvSpPr>
        <p:spPr>
          <a:xfrm>
            <a:off x="3241375" y="498599"/>
            <a:ext cx="6032421" cy="461665"/>
          </a:xfrm>
          <a:prstGeom prst="rect">
            <a:avLst/>
          </a:prstGeom>
          <a:solidFill>
            <a:sysClr val="window" lastClr="FFFFFF">
              <a:lumMod val="85000"/>
            </a:sys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none" rtlCol="0">
            <a:spAutoFit/>
          </a:bodyPr>
          <a:lstStyle/>
          <a:p>
            <a:pPr marL="0" marR="0" lvl="0" indent="0" defTabSz="121962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中宋" pitchFamily="2" charset="-122"/>
                <a:ea typeface="华文中宋" pitchFamily="2" charset="-122"/>
              </a:rPr>
              <a:t>核心事件：马可波罗东游、阿拉伯数字西传</a:t>
            </a:r>
          </a:p>
        </p:txBody>
      </p:sp>
      <p:pic>
        <p:nvPicPr>
          <p:cNvPr id="13" name="音频 12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4155"/>
    </mc:Choice>
    <mc:Fallback xmlns="">
      <p:transition spd="slow" advTm="2415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1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1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1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800"/>
                            </p:stCondLst>
                            <p:childTnLst>
                              <p:par>
                                <p:cTn id="3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300"/>
                            </p:stCondLst>
                            <p:childTnLst>
                              <p:par>
                                <p:cTn id="4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5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16" grpId="0"/>
      <p:bldP spid="18" grpId="0"/>
      <p:bldP spid="20" grpId="0"/>
      <p:bldP spid="22" grpId="0"/>
      <p:bldP spid="2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77506" y="3213802"/>
            <a:ext cx="2484000" cy="1857388"/>
          </a:xfrm>
          <a:prstGeom prst="rect">
            <a:avLst/>
          </a:prstGeom>
          <a:solidFill>
            <a:schemeClr val="accent3">
              <a:lumMod val="50000"/>
              <a:alpha val="83000"/>
            </a:schemeClr>
          </a:solidFill>
          <a:ln w="12700" cap="flat" cmpd="sng" algn="ctr">
            <a:noFill/>
            <a:prstDash val="solid"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rtlCol="0" anchor="ctr"/>
          <a:lstStyle/>
          <a:p>
            <a:pPr marL="0" marR="0" lvl="0" indent="0" algn="ctr" defTabSz="121962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文本框 30"/>
          <p:cNvSpPr txBox="1"/>
          <p:nvPr/>
        </p:nvSpPr>
        <p:spPr>
          <a:xfrm>
            <a:off x="910891" y="3978432"/>
            <a:ext cx="13237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219627"/>
            <a:r>
              <a:rPr lang="zh-CN" altLang="en-US" sz="2700" b="1" baseline="-30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在华活动</a:t>
            </a:r>
            <a:endParaRPr lang="zh-CN" altLang="en-US" sz="2700" b="1" baseline="-3000" dirty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文本框 31"/>
          <p:cNvSpPr txBox="1"/>
          <p:nvPr/>
        </p:nvSpPr>
        <p:spPr>
          <a:xfrm>
            <a:off x="910891" y="4553118"/>
            <a:ext cx="13237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219627"/>
            <a:r>
              <a:rPr lang="zh-CN" altLang="en-US" sz="2700" b="1" baseline="-30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口授奇书</a:t>
            </a:r>
            <a:endParaRPr lang="zh-CN" altLang="en-US" sz="2700" b="1" baseline="-3000" dirty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文本框 32"/>
          <p:cNvSpPr txBox="1"/>
          <p:nvPr/>
        </p:nvSpPr>
        <p:spPr>
          <a:xfrm>
            <a:off x="910891" y="3403746"/>
            <a:ext cx="13237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219627"/>
            <a:r>
              <a:rPr lang="zh-CN" altLang="en-US" sz="2700" b="1" baseline="-300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来华原因</a:t>
            </a:r>
            <a:endParaRPr lang="zh-CN" altLang="en-US" sz="2700" b="1" baseline="-300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495999" y="3856514"/>
            <a:ext cx="2214345" cy="0"/>
          </a:xfrm>
          <a:prstGeom prst="line">
            <a:avLst/>
          </a:prstGeom>
          <a:noFill/>
          <a:ln w="12700" cap="flat" cmpd="sng" algn="ctr">
            <a:solidFill>
              <a:sysClr val="window" lastClr="FFFFFF">
                <a:lumMod val="75000"/>
              </a:sysClr>
            </a:solidFill>
            <a:prstDash val="solid"/>
          </a:ln>
          <a:effectLst/>
        </p:spPr>
      </p:cxnSp>
      <p:cxnSp>
        <p:nvCxnSpPr>
          <p:cNvPr id="9" name="直接连接符 8"/>
          <p:cNvCxnSpPr/>
          <p:nvPr/>
        </p:nvCxnSpPr>
        <p:spPr>
          <a:xfrm>
            <a:off x="495999" y="4436779"/>
            <a:ext cx="2214345" cy="0"/>
          </a:xfrm>
          <a:prstGeom prst="line">
            <a:avLst/>
          </a:prstGeom>
          <a:noFill/>
          <a:ln w="12700" cap="flat" cmpd="sng" algn="ctr">
            <a:solidFill>
              <a:sysClr val="window" lastClr="FFFFFF">
                <a:lumMod val="75000"/>
              </a:sysClr>
            </a:solidFill>
            <a:prstDash val="solid"/>
          </a:ln>
          <a:effectLst/>
        </p:spPr>
      </p:cxnSp>
      <p:grpSp>
        <p:nvGrpSpPr>
          <p:cNvPr id="10" name="原创设计师QQ598969553            _10"/>
          <p:cNvGrpSpPr/>
          <p:nvPr/>
        </p:nvGrpSpPr>
        <p:grpSpPr>
          <a:xfrm>
            <a:off x="382927" y="1173469"/>
            <a:ext cx="2472813" cy="2067864"/>
            <a:chOff x="6252210" y="1908810"/>
            <a:chExt cx="2331720" cy="1946149"/>
          </a:xfrm>
          <a:solidFill>
            <a:schemeClr val="accent3">
              <a:lumMod val="60000"/>
              <a:lumOff val="40000"/>
            </a:schemeClr>
          </a:solidFill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</p:grpSpPr>
        <p:sp>
          <p:nvSpPr>
            <p:cNvPr id="11" name="矩形 10"/>
            <p:cNvSpPr/>
            <p:nvPr/>
          </p:nvSpPr>
          <p:spPr>
            <a:xfrm>
              <a:off x="6252210" y="1908810"/>
              <a:ext cx="2331720" cy="1920240"/>
            </a:xfrm>
            <a:prstGeom prst="rect">
              <a:avLst/>
            </a:prstGeom>
            <a:grpFill/>
            <a:ln w="25400" cap="flat" cmpd="sng" algn="ctr">
              <a:noFill/>
              <a:prstDash val="solid"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txBody>
            <a:bodyPr rtlCol="0" anchor="ctr"/>
            <a:lstStyle/>
            <a:p>
              <a:pPr marL="0" marR="0" lvl="0" indent="0" algn="ctr" defTabSz="121962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1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2" name="文本框 48"/>
            <p:cNvSpPr txBox="1"/>
            <p:nvPr/>
          </p:nvSpPr>
          <p:spPr>
            <a:xfrm>
              <a:off x="6641142" y="3492883"/>
              <a:ext cx="1616686" cy="362076"/>
            </a:xfrm>
            <a:prstGeom prst="rect">
              <a:avLst/>
            </a:prstGeom>
            <a:grpFill/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txBody>
            <a:bodyPr wrap="square" rtlCol="0">
              <a:spAutoFit/>
              <a:scene3d>
                <a:camera prst="orthographicFront"/>
                <a:lightRig rig="flat" dir="tl">
                  <a:rot lat="0" lon="0" rev="6600000"/>
                </a:lightRig>
              </a:scene3d>
              <a:sp3d extrusionH="25400" contourW="8890">
                <a:bevelT w="38100" h="31750"/>
                <a:contourClr>
                  <a:schemeClr val="accent2">
                    <a:shade val="75000"/>
                  </a:schemeClr>
                </a:contourClr>
              </a:sp3d>
            </a:bodyPr>
            <a:lstStyle>
              <a:defPPr>
                <a:defRPr lang="zh-CN"/>
              </a:defPPr>
              <a:lvl1pPr algn="ctr">
                <a:defRPr sz="1600">
                  <a:solidFill>
                    <a:srgbClr val="E7E7E7"/>
                  </a:solidFill>
                  <a:latin typeface="TeXGyreAdventor" panose="00000500000000000000" pitchFamily="50" charset="0"/>
                </a:defRPr>
              </a:lvl1pPr>
            </a:lstStyle>
            <a:p>
              <a:pPr marL="0" marR="0" lvl="0" indent="0" algn="ctr" defTabSz="121962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900" b="1" i="0" u="none" strike="noStrike" kern="0" cap="none" spc="0" normalizeH="0" baseline="0" noProof="0" dirty="0" smtClean="0">
                  <a:ln w="11430"/>
                  <a:solidFill>
                    <a:schemeClr val="tx1"/>
                  </a:soli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  <a:uLnTx/>
                  <a:uFillTx/>
                  <a:latin typeface="微软雅黑" pitchFamily="34" charset="-122"/>
                  <a:ea typeface="微软雅黑" pitchFamily="34" charset="-122"/>
                </a:rPr>
                <a:t>马可波罗东游</a:t>
              </a:r>
              <a:endParaRPr kumimoji="0" lang="zh-CN" altLang="en-US" sz="1900" b="1" i="0" u="none" strike="noStrike" kern="0" cap="none" spc="0" normalizeH="0" baseline="0" noProof="0" dirty="0">
                <a:ln w="11430"/>
                <a:solidFill>
                  <a:schemeClr val="tx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</p:grpSp>
      <p:cxnSp>
        <p:nvCxnSpPr>
          <p:cNvPr id="13" name="直接连接符 12"/>
          <p:cNvCxnSpPr/>
          <p:nvPr/>
        </p:nvCxnSpPr>
        <p:spPr>
          <a:xfrm>
            <a:off x="485506" y="5041694"/>
            <a:ext cx="2214345" cy="0"/>
          </a:xfrm>
          <a:prstGeom prst="line">
            <a:avLst/>
          </a:prstGeom>
          <a:noFill/>
          <a:ln w="12700" cap="flat" cmpd="sng" algn="ctr">
            <a:solidFill>
              <a:sysClr val="window" lastClr="FFFFFF">
                <a:lumMod val="75000"/>
              </a:sysClr>
            </a:solidFill>
            <a:prstDash val="solid"/>
          </a:ln>
          <a:effectLst/>
        </p:spPr>
      </p:cxnSp>
      <p:pic>
        <p:nvPicPr>
          <p:cNvPr id="14" name="Picture 2" descr="http://img2.baa.bitautotech.com/img/V2img2.baa.bitautotech.com/usergroup/2015/2/23/00051812f7ea4f0da7f0454dfa778757_720_0_max_png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1503" t="3219" r="7975" b="5579"/>
          <a:stretch>
            <a:fillRect/>
          </a:stretch>
        </p:blipFill>
        <p:spPr bwMode="auto">
          <a:xfrm>
            <a:off x="938269" y="1213538"/>
            <a:ext cx="1428760" cy="1734922"/>
          </a:xfrm>
          <a:prstGeom prst="rect">
            <a:avLst/>
          </a:prstGeom>
          <a:noFill/>
        </p:spPr>
      </p:pic>
      <p:pic>
        <p:nvPicPr>
          <p:cNvPr id="15" name="Picture 3" descr="C:\Users\user\Desktop\2.jpg"/>
          <p:cNvPicPr>
            <a:picLocks noChangeAspect="1" noChangeArrowheads="1"/>
          </p:cNvPicPr>
          <p:nvPr/>
        </p:nvPicPr>
        <p:blipFill>
          <a:blip r:embed="rId7">
            <a:lum bright="-10000" contrast="20000"/>
          </a:blip>
          <a:srcRect/>
          <a:stretch>
            <a:fillRect/>
          </a:stretch>
        </p:blipFill>
        <p:spPr bwMode="auto">
          <a:xfrm>
            <a:off x="4224417" y="482099"/>
            <a:ext cx="7000924" cy="56177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6" name="原创设计师QQ598969553            _1"/>
          <p:cNvSpPr/>
          <p:nvPr/>
        </p:nvSpPr>
        <p:spPr bwMode="auto">
          <a:xfrm>
            <a:off x="4867359" y="1642166"/>
            <a:ext cx="4572032" cy="1500198"/>
          </a:xfrm>
          <a:prstGeom prst="roundRect">
            <a:avLst>
              <a:gd name="adj" fmla="val 3926"/>
            </a:avLst>
          </a:prstGeom>
          <a:noFill/>
          <a:ln w="25400" cap="flat" cmpd="sng" algn="ctr">
            <a:solidFill>
              <a:srgbClr val="0099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38" tIns="45719" rIns="91438" bIns="45719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defTabSz="816122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grpSp>
        <p:nvGrpSpPr>
          <p:cNvPr id="17" name="原创设计师QQ598969553            _3"/>
          <p:cNvGrpSpPr/>
          <p:nvPr/>
        </p:nvGrpSpPr>
        <p:grpSpPr>
          <a:xfrm>
            <a:off x="3652913" y="2070794"/>
            <a:ext cx="1040375" cy="511504"/>
            <a:chOff x="6339097" y="1573726"/>
            <a:chExt cx="3895083" cy="511504"/>
          </a:xfrm>
          <a:solidFill>
            <a:schemeClr val="accent3">
              <a:lumMod val="50000"/>
            </a:schemeClr>
          </a:solidFill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</p:grpSpPr>
        <p:sp>
          <p:nvSpPr>
            <p:cNvPr id="18" name="圆角矩形 17"/>
            <p:cNvSpPr/>
            <p:nvPr/>
          </p:nvSpPr>
          <p:spPr>
            <a:xfrm>
              <a:off x="6339097" y="1573726"/>
              <a:ext cx="3744416" cy="511504"/>
            </a:xfrm>
            <a:prstGeom prst="roundRect">
              <a:avLst/>
            </a:prstGeom>
            <a:grpFill/>
            <a:ln w="25400" cap="flat" cmpd="sng" algn="ctr">
              <a:noFill/>
              <a:prstDash val="solid"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p3d prstMaterial="metal">
              <a:bevelT w="88900" h="88900"/>
            </a:sp3d>
          </p:spPr>
          <p:txBody>
            <a:bodyPr lIns="121960" tIns="60980" rIns="121960" bIns="60980" anchor="ctr"/>
            <a:lstStyle/>
            <a:p>
              <a:pPr marL="0" marR="0" lvl="0" indent="0" algn="ctr" defTabSz="121962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3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Arial Unicode MS" panose="020B0604020202020204" pitchFamily="34" charset="-122"/>
                <a:cs typeface="Arial Unicode MS" panose="020B0604020202020204" pitchFamily="34" charset="-122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6874014" y="1573726"/>
              <a:ext cx="3360166" cy="430928"/>
            </a:xfrm>
            <a:prstGeom prst="rect">
              <a:avLst/>
            </a:prstGeom>
            <a:grpFill/>
            <a:ln>
              <a:noFill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p3d prstMaterial="metal">
              <a:bevelT w="88900" h="88900"/>
            </a:sp3d>
          </p:spPr>
          <p:txBody>
            <a:bodyPr wrap="square" lIns="121960" tIns="60980" rIns="121960" bIns="60980">
              <a:spAutoFit/>
            </a:bodyPr>
            <a:lstStyle/>
            <a:p>
              <a:pPr marL="0" marR="0" lvl="0" indent="0" defTabSz="121962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1" i="0" u="none" strike="noStrike" kern="1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原因</a:t>
              </a:r>
              <a:endParaRPr kumimoji="0" lang="zh-CN" altLang="zh-CN" sz="2000" b="1" i="0" u="none" strike="noStrike" kern="1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20" name="原创设计师QQ598969553            _18"/>
          <p:cNvSpPr txBox="1"/>
          <p:nvPr/>
        </p:nvSpPr>
        <p:spPr>
          <a:xfrm>
            <a:off x="9341506" y="1621694"/>
            <a:ext cx="1117706" cy="431577"/>
          </a:xfrm>
          <a:prstGeom prst="rect">
            <a:avLst/>
          </a:prstGeom>
          <a:noFill/>
        </p:spPr>
        <p:txBody>
          <a:bodyPr wrap="none" lIns="96248" tIns="48125" rIns="96248" bIns="48125" rtlCol="0">
            <a:spAutoFit/>
          </a:bodyPr>
          <a:lstStyle/>
          <a:p>
            <a:pPr defTabSz="1219627">
              <a:lnSpc>
                <a:spcPct val="130000"/>
              </a:lnSpc>
            </a:pPr>
            <a:r>
              <a:rPr lang="zh-CN" altLang="en-US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丝路相连</a:t>
            </a:r>
          </a:p>
        </p:txBody>
      </p:sp>
      <p:sp>
        <p:nvSpPr>
          <p:cNvPr id="21" name="原创设计师QQ598969553            _18"/>
          <p:cNvSpPr txBox="1"/>
          <p:nvPr/>
        </p:nvSpPr>
        <p:spPr>
          <a:xfrm>
            <a:off x="9341506" y="2125694"/>
            <a:ext cx="1117706" cy="431577"/>
          </a:xfrm>
          <a:prstGeom prst="rect">
            <a:avLst/>
          </a:prstGeom>
          <a:noFill/>
        </p:spPr>
        <p:txBody>
          <a:bodyPr wrap="none" lIns="96248" tIns="48125" rIns="96248" bIns="48125" rtlCol="0">
            <a:spAutoFit/>
          </a:bodyPr>
          <a:lstStyle/>
          <a:p>
            <a:pPr defTabSz="1219627">
              <a:lnSpc>
                <a:spcPct val="130000"/>
              </a:lnSpc>
            </a:pPr>
            <a:r>
              <a:rPr lang="zh-CN" altLang="en-US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帝国建立</a:t>
            </a:r>
          </a:p>
        </p:txBody>
      </p:sp>
      <p:sp>
        <p:nvSpPr>
          <p:cNvPr id="22" name="原创设计师QQ598969553            _18"/>
          <p:cNvSpPr txBox="1"/>
          <p:nvPr/>
        </p:nvSpPr>
        <p:spPr>
          <a:xfrm>
            <a:off x="6510433" y="2557694"/>
            <a:ext cx="1117706" cy="431577"/>
          </a:xfrm>
          <a:prstGeom prst="rect">
            <a:avLst/>
          </a:prstGeom>
          <a:noFill/>
        </p:spPr>
        <p:txBody>
          <a:bodyPr wrap="none" lIns="96248" tIns="48125" rIns="96248" bIns="48125" rtlCol="0">
            <a:spAutoFit/>
          </a:bodyPr>
          <a:lstStyle/>
          <a:p>
            <a:pPr defTabSz="1219627">
              <a:lnSpc>
                <a:spcPct val="130000"/>
              </a:lnSpc>
            </a:pPr>
            <a:r>
              <a:rPr lang="zh-CN" altLang="en-US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交通大开</a:t>
            </a:r>
          </a:p>
        </p:txBody>
      </p:sp>
      <p:sp>
        <p:nvSpPr>
          <p:cNvPr id="23" name="原创设计师QQ598969553            _18"/>
          <p:cNvSpPr txBox="1"/>
          <p:nvPr/>
        </p:nvSpPr>
        <p:spPr>
          <a:xfrm>
            <a:off x="7439127" y="2856612"/>
            <a:ext cx="1117706" cy="431577"/>
          </a:xfrm>
          <a:prstGeom prst="rect">
            <a:avLst/>
          </a:prstGeom>
          <a:noFill/>
        </p:spPr>
        <p:txBody>
          <a:bodyPr wrap="none" lIns="96248" tIns="48125" rIns="96248" bIns="48125" rtlCol="0">
            <a:spAutoFit/>
          </a:bodyPr>
          <a:lstStyle/>
          <a:p>
            <a:pPr defTabSz="1219627">
              <a:lnSpc>
                <a:spcPct val="130000"/>
              </a:lnSpc>
            </a:pPr>
            <a:r>
              <a:rPr lang="zh-CN" altLang="en-US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繁荣开放</a:t>
            </a:r>
          </a:p>
        </p:txBody>
      </p:sp>
      <p:cxnSp>
        <p:nvCxnSpPr>
          <p:cNvPr id="24" name="直接连接符 23"/>
          <p:cNvCxnSpPr/>
          <p:nvPr/>
        </p:nvCxnSpPr>
        <p:spPr>
          <a:xfrm>
            <a:off x="8510697" y="1999356"/>
            <a:ext cx="714380" cy="1588"/>
          </a:xfrm>
          <a:prstGeom prst="line">
            <a:avLst/>
          </a:prstGeom>
          <a:noFill/>
          <a:ln w="25400" cap="flat" cmpd="sng" algn="ctr">
            <a:solidFill>
              <a:srgbClr val="FF0000"/>
            </a:solidFill>
            <a:prstDash val="solid"/>
          </a:ln>
          <a:effectLst/>
        </p:spPr>
      </p:cxnSp>
      <p:cxnSp>
        <p:nvCxnSpPr>
          <p:cNvPr id="25" name="直接连接符 24"/>
          <p:cNvCxnSpPr/>
          <p:nvPr/>
        </p:nvCxnSpPr>
        <p:spPr>
          <a:xfrm>
            <a:off x="7796317" y="2499422"/>
            <a:ext cx="1143008" cy="1588"/>
          </a:xfrm>
          <a:prstGeom prst="line">
            <a:avLst/>
          </a:prstGeom>
          <a:noFill/>
          <a:ln w="25400" cap="flat" cmpd="sng" algn="ctr">
            <a:solidFill>
              <a:srgbClr val="FF0000"/>
            </a:solidFill>
            <a:prstDash val="solid"/>
          </a:ln>
          <a:effectLst/>
        </p:spPr>
      </p:cxnSp>
      <p:cxnSp>
        <p:nvCxnSpPr>
          <p:cNvPr id="26" name="直接连接符 25"/>
          <p:cNvCxnSpPr/>
          <p:nvPr/>
        </p:nvCxnSpPr>
        <p:spPr>
          <a:xfrm>
            <a:off x="5724615" y="2785174"/>
            <a:ext cx="785818" cy="1588"/>
          </a:xfrm>
          <a:prstGeom prst="line">
            <a:avLst/>
          </a:prstGeom>
          <a:noFill/>
          <a:ln w="25400" cap="flat" cmpd="sng" algn="ctr">
            <a:solidFill>
              <a:srgbClr val="FF0000"/>
            </a:solidFill>
            <a:prstDash val="solid"/>
          </a:ln>
          <a:effectLst/>
        </p:spPr>
      </p:cxnSp>
      <p:cxnSp>
        <p:nvCxnSpPr>
          <p:cNvPr id="27" name="直接连接符 26"/>
          <p:cNvCxnSpPr/>
          <p:nvPr/>
        </p:nvCxnSpPr>
        <p:spPr>
          <a:xfrm>
            <a:off x="4867359" y="3070926"/>
            <a:ext cx="2500330" cy="1588"/>
          </a:xfrm>
          <a:prstGeom prst="line">
            <a:avLst/>
          </a:prstGeom>
          <a:noFill/>
          <a:ln w="25400" cap="flat" cmpd="sng" algn="ctr">
            <a:solidFill>
              <a:srgbClr val="FF0000"/>
            </a:solidFill>
            <a:prstDash val="solid"/>
          </a:ln>
          <a:effectLst/>
        </p:spPr>
      </p:cxnSp>
      <p:cxnSp>
        <p:nvCxnSpPr>
          <p:cNvPr id="28" name="直接连接符 27"/>
          <p:cNvCxnSpPr/>
          <p:nvPr/>
        </p:nvCxnSpPr>
        <p:spPr>
          <a:xfrm>
            <a:off x="6724747" y="927786"/>
            <a:ext cx="1785950" cy="1588"/>
          </a:xfrm>
          <a:prstGeom prst="line">
            <a:avLst/>
          </a:prstGeom>
          <a:noFill/>
          <a:ln w="25400" cap="flat" cmpd="sng" algn="ctr">
            <a:solidFill>
              <a:srgbClr val="FF0000"/>
            </a:solidFill>
            <a:prstDash val="solid"/>
          </a:ln>
          <a:effectLst/>
        </p:spPr>
      </p:cxnSp>
      <p:cxnSp>
        <p:nvCxnSpPr>
          <p:cNvPr id="29" name="直接连接符 28"/>
          <p:cNvCxnSpPr/>
          <p:nvPr/>
        </p:nvCxnSpPr>
        <p:spPr>
          <a:xfrm>
            <a:off x="6010367" y="1142100"/>
            <a:ext cx="857256" cy="1588"/>
          </a:xfrm>
          <a:prstGeom prst="line">
            <a:avLst/>
          </a:prstGeom>
          <a:noFill/>
          <a:ln w="25400" cap="flat" cmpd="sng" algn="ctr">
            <a:solidFill>
              <a:srgbClr val="FF0000"/>
            </a:solidFill>
            <a:prstDash val="solid"/>
          </a:ln>
          <a:effectLst/>
        </p:spPr>
      </p:cxnSp>
      <p:cxnSp>
        <p:nvCxnSpPr>
          <p:cNvPr id="30" name="直接连接符 29"/>
          <p:cNvCxnSpPr/>
          <p:nvPr/>
        </p:nvCxnSpPr>
        <p:spPr>
          <a:xfrm>
            <a:off x="4938797" y="1427852"/>
            <a:ext cx="1785950" cy="1588"/>
          </a:xfrm>
          <a:prstGeom prst="line">
            <a:avLst/>
          </a:prstGeom>
          <a:noFill/>
          <a:ln w="25400" cap="flat" cmpd="sng" algn="ctr">
            <a:solidFill>
              <a:srgbClr val="FF0000"/>
            </a:solidFill>
            <a:prstDash val="solid"/>
          </a:ln>
          <a:effectLst/>
        </p:spPr>
      </p:cxnSp>
      <p:pic>
        <p:nvPicPr>
          <p:cNvPr id="34" name="音频 33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3898"/>
    </mc:Choice>
    <mc:Fallback xmlns="">
      <p:transition spd="slow" advTm="2389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4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4"/>
                </p:tgtEl>
              </p:cMediaNode>
            </p:audio>
          </p:childTnLst>
        </p:cTn>
      </p:par>
    </p:tnLst>
    <p:bldLst>
      <p:bldP spid="20" grpId="0"/>
      <p:bldP spid="21" grpId="0"/>
      <p:bldP spid="22" grpId="0"/>
      <p:bldP spid="2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915389" y="3142084"/>
            <a:ext cx="2484000" cy="1857388"/>
          </a:xfrm>
          <a:prstGeom prst="rect">
            <a:avLst/>
          </a:prstGeom>
          <a:solidFill>
            <a:schemeClr val="accent3">
              <a:lumMod val="50000"/>
              <a:alpha val="83000"/>
            </a:schemeClr>
          </a:solidFill>
          <a:ln w="12700" cap="flat" cmpd="sng" algn="ctr">
            <a:noFill/>
            <a:prstDash val="solid"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rtlCol="0" anchor="ctr"/>
          <a:lstStyle/>
          <a:p>
            <a:pPr marL="0" marR="0" lvl="0" indent="0" algn="ctr" defTabSz="121962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文本框 30"/>
          <p:cNvSpPr txBox="1"/>
          <p:nvPr/>
        </p:nvSpPr>
        <p:spPr>
          <a:xfrm>
            <a:off x="1448774" y="3906714"/>
            <a:ext cx="13237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219627"/>
            <a:r>
              <a:rPr lang="zh-CN" altLang="en-US" sz="2700" b="1" baseline="-300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在华活动</a:t>
            </a:r>
            <a:endParaRPr lang="zh-CN" altLang="en-US" sz="2700" b="1" baseline="-300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文本框 31"/>
          <p:cNvSpPr txBox="1"/>
          <p:nvPr/>
        </p:nvSpPr>
        <p:spPr>
          <a:xfrm>
            <a:off x="1448774" y="4481400"/>
            <a:ext cx="13237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219627"/>
            <a:r>
              <a:rPr lang="zh-CN" altLang="en-US" sz="2700" b="1" baseline="-30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口授奇书</a:t>
            </a:r>
            <a:endParaRPr lang="zh-CN" altLang="en-US" sz="2700" b="1" baseline="-3000" dirty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文本框 32"/>
          <p:cNvSpPr txBox="1"/>
          <p:nvPr/>
        </p:nvSpPr>
        <p:spPr>
          <a:xfrm>
            <a:off x="1448774" y="3332028"/>
            <a:ext cx="13237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219627"/>
            <a:r>
              <a:rPr lang="zh-CN" altLang="en-US" sz="2700" b="1" baseline="-30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历史背景</a:t>
            </a:r>
            <a:endParaRPr lang="zh-CN" altLang="en-US" sz="2700" b="1" baseline="-3000" dirty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033882" y="3784796"/>
            <a:ext cx="2214345" cy="0"/>
          </a:xfrm>
          <a:prstGeom prst="line">
            <a:avLst/>
          </a:prstGeom>
          <a:noFill/>
          <a:ln w="12700" cap="flat" cmpd="sng" algn="ctr">
            <a:solidFill>
              <a:sysClr val="window" lastClr="FFFFFF">
                <a:lumMod val="75000"/>
              </a:sysClr>
            </a:solidFill>
            <a:prstDash val="solid"/>
          </a:ln>
          <a:effectLst/>
        </p:spPr>
      </p:cxnSp>
      <p:cxnSp>
        <p:nvCxnSpPr>
          <p:cNvPr id="9" name="直接连接符 8"/>
          <p:cNvCxnSpPr/>
          <p:nvPr/>
        </p:nvCxnSpPr>
        <p:spPr>
          <a:xfrm>
            <a:off x="1033882" y="4365061"/>
            <a:ext cx="2214345" cy="0"/>
          </a:xfrm>
          <a:prstGeom prst="line">
            <a:avLst/>
          </a:prstGeom>
          <a:noFill/>
          <a:ln w="12700" cap="flat" cmpd="sng" algn="ctr">
            <a:solidFill>
              <a:sysClr val="window" lastClr="FFFFFF">
                <a:lumMod val="75000"/>
              </a:sysClr>
            </a:solidFill>
            <a:prstDash val="solid"/>
          </a:ln>
          <a:effectLst/>
        </p:spPr>
      </p:cxnSp>
      <p:sp>
        <p:nvSpPr>
          <p:cNvPr id="10" name="矩形 9"/>
          <p:cNvSpPr/>
          <p:nvPr/>
        </p:nvSpPr>
        <p:spPr>
          <a:xfrm>
            <a:off x="920810" y="1101751"/>
            <a:ext cx="2472813" cy="2040335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 w="25400" cap="flat" cmpd="sng" algn="ctr">
            <a:noFill/>
            <a:prstDash val="solid"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rtlCol="0" anchor="ctr"/>
          <a:lstStyle/>
          <a:p>
            <a:pPr marL="0" marR="0" lvl="0" indent="0" algn="ctr" defTabSz="121962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1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1023389" y="4969976"/>
            <a:ext cx="2214345" cy="0"/>
          </a:xfrm>
          <a:prstGeom prst="line">
            <a:avLst/>
          </a:prstGeom>
          <a:noFill/>
          <a:ln w="12700" cap="flat" cmpd="sng" algn="ctr">
            <a:solidFill>
              <a:sysClr val="window" lastClr="FFFFFF">
                <a:lumMod val="75000"/>
              </a:sysClr>
            </a:solidFill>
            <a:prstDash val="solid"/>
          </a:ln>
          <a:effectLst/>
        </p:spPr>
      </p:cxnSp>
      <p:pic>
        <p:nvPicPr>
          <p:cNvPr id="12" name="Picture 2" descr="http://img2.baa.bitautotech.com/img/V2img2.baa.bitautotech.com/usergroup/2015/2/23/00051812f7ea4f0da7f0454dfa778757_720_0_max_png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1503" t="3219" r="7975" b="5579"/>
          <a:stretch>
            <a:fillRect/>
          </a:stretch>
        </p:blipFill>
        <p:spPr bwMode="auto">
          <a:xfrm>
            <a:off x="1476152" y="1141820"/>
            <a:ext cx="1428760" cy="1734922"/>
          </a:xfrm>
          <a:prstGeom prst="rect">
            <a:avLst/>
          </a:prstGeom>
          <a:noFill/>
        </p:spPr>
      </p:pic>
      <p:sp>
        <p:nvSpPr>
          <p:cNvPr id="13" name="文本框 48"/>
          <p:cNvSpPr txBox="1"/>
          <p:nvPr/>
        </p:nvSpPr>
        <p:spPr>
          <a:xfrm>
            <a:off x="1333276" y="2784894"/>
            <a:ext cx="1714512" cy="384721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defPPr>
              <a:defRPr lang="zh-CN"/>
            </a:defPPr>
            <a:lvl1pPr algn="ctr">
              <a:defRPr sz="1600">
                <a:solidFill>
                  <a:srgbClr val="E7E7E7"/>
                </a:solidFill>
                <a:latin typeface="TeXGyreAdventor" panose="00000500000000000000" pitchFamily="50" charset="0"/>
              </a:defRPr>
            </a:lvl1pPr>
          </a:lstStyle>
          <a:p>
            <a:pPr defTabSz="1219627"/>
            <a:r>
              <a:rPr lang="zh-CN" altLang="en-US" sz="1900" b="1" dirty="0" smtClean="0">
                <a:ln w="11430"/>
                <a:solidFill>
                  <a:schemeClr val="tx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马可波罗东游</a:t>
            </a:r>
            <a:endParaRPr lang="zh-CN" altLang="en-US" sz="1900" b="1" dirty="0">
              <a:ln w="11430"/>
              <a:solidFill>
                <a:schemeClr val="tx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4" name="Picture 3" descr="C:\Users\user\Desktop\2.jpg"/>
          <p:cNvPicPr>
            <a:picLocks noChangeAspect="1" noChangeArrowheads="1"/>
          </p:cNvPicPr>
          <p:nvPr/>
        </p:nvPicPr>
        <p:blipFill>
          <a:blip r:embed="rId7">
            <a:lum bright="-10000" contrast="20000"/>
          </a:blip>
          <a:srcRect/>
          <a:stretch>
            <a:fillRect/>
          </a:stretch>
        </p:blipFill>
        <p:spPr bwMode="auto">
          <a:xfrm>
            <a:off x="4976614" y="356002"/>
            <a:ext cx="6215106" cy="487620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5" name="Picture 3" descr="C:\Users\user\Desktop\4.jpg"/>
          <p:cNvPicPr>
            <a:picLocks noChangeAspect="1" noChangeArrowheads="1"/>
          </p:cNvPicPr>
          <p:nvPr/>
        </p:nvPicPr>
        <p:blipFill>
          <a:blip r:embed="rId8"/>
          <a:srcRect l="11209" t="45750"/>
          <a:stretch>
            <a:fillRect/>
          </a:stretch>
        </p:blipFill>
        <p:spPr bwMode="auto">
          <a:xfrm>
            <a:off x="4976614" y="4785158"/>
            <a:ext cx="6224582" cy="128665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6" name="原创设计师QQ598969553            _1"/>
          <p:cNvSpPr/>
          <p:nvPr/>
        </p:nvSpPr>
        <p:spPr bwMode="auto">
          <a:xfrm>
            <a:off x="5476680" y="2784894"/>
            <a:ext cx="2357454" cy="2000264"/>
          </a:xfrm>
          <a:prstGeom prst="roundRect">
            <a:avLst>
              <a:gd name="adj" fmla="val 3926"/>
            </a:avLst>
          </a:prstGeom>
          <a:noFill/>
          <a:ln w="25400" cap="flat" cmpd="sng" algn="ctr">
            <a:solidFill>
              <a:srgbClr val="0099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38" tIns="45719" rIns="91438" bIns="45719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defTabSz="816122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17" name="原创设计师QQ598969553            _1"/>
          <p:cNvSpPr/>
          <p:nvPr/>
        </p:nvSpPr>
        <p:spPr bwMode="auto">
          <a:xfrm>
            <a:off x="5905308" y="4856596"/>
            <a:ext cx="4214842" cy="1071570"/>
          </a:xfrm>
          <a:prstGeom prst="roundRect">
            <a:avLst>
              <a:gd name="adj" fmla="val 3926"/>
            </a:avLst>
          </a:prstGeom>
          <a:noFill/>
          <a:ln w="25400" cap="flat" cmpd="sng" algn="ctr">
            <a:solidFill>
              <a:srgbClr val="0099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38" tIns="45719" rIns="91438" bIns="45719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defTabSz="816122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grpSp>
        <p:nvGrpSpPr>
          <p:cNvPr id="18" name="原创设计师QQ598969553            _3"/>
          <p:cNvGrpSpPr/>
          <p:nvPr/>
        </p:nvGrpSpPr>
        <p:grpSpPr>
          <a:xfrm>
            <a:off x="4405110" y="2570580"/>
            <a:ext cx="1040375" cy="511504"/>
            <a:chOff x="6339097" y="1573726"/>
            <a:chExt cx="3895083" cy="511504"/>
          </a:xfrm>
          <a:solidFill>
            <a:schemeClr val="accent3">
              <a:lumMod val="50000"/>
            </a:schemeClr>
          </a:solidFill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</p:grpSpPr>
        <p:sp>
          <p:nvSpPr>
            <p:cNvPr id="19" name="圆角矩形 18"/>
            <p:cNvSpPr/>
            <p:nvPr/>
          </p:nvSpPr>
          <p:spPr>
            <a:xfrm>
              <a:off x="6339097" y="1573726"/>
              <a:ext cx="3744416" cy="511504"/>
            </a:xfrm>
            <a:prstGeom prst="roundRect">
              <a:avLst/>
            </a:prstGeom>
            <a:grpFill/>
            <a:ln w="25400" cap="flat" cmpd="sng" algn="ctr">
              <a:noFill/>
              <a:prstDash val="solid"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p3d prstMaterial="metal">
              <a:bevelT w="88900" h="88900"/>
            </a:sp3d>
          </p:spPr>
          <p:txBody>
            <a:bodyPr lIns="121960" tIns="60980" rIns="121960" bIns="60980" anchor="ctr"/>
            <a:lstStyle/>
            <a:p>
              <a:pPr marL="0" marR="0" lvl="0" indent="0" algn="ctr" defTabSz="121962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3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Arial Unicode MS" panose="020B0604020202020204" pitchFamily="34" charset="-122"/>
                <a:cs typeface="Arial Unicode MS" panose="020B0604020202020204" pitchFamily="34" charset="-122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6874014" y="1573726"/>
              <a:ext cx="3360166" cy="430928"/>
            </a:xfrm>
            <a:prstGeom prst="rect">
              <a:avLst/>
            </a:prstGeom>
            <a:grpFill/>
            <a:ln>
              <a:noFill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p3d prstMaterial="metal">
              <a:bevelT w="88900" h="88900"/>
            </a:sp3d>
          </p:spPr>
          <p:txBody>
            <a:bodyPr wrap="square" lIns="121960" tIns="60980" rIns="121960" bIns="60980">
              <a:spAutoFit/>
            </a:bodyPr>
            <a:lstStyle/>
            <a:p>
              <a:pPr marL="0" marR="0" lvl="0" indent="0" defTabSz="121962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1" i="0" u="none" strike="noStrike" kern="1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活动</a:t>
              </a:r>
              <a:endParaRPr kumimoji="0" lang="zh-CN" altLang="zh-CN" sz="2000" b="1" i="0" u="none" strike="noStrike" kern="1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</p:grpSp>
      <p:cxnSp>
        <p:nvCxnSpPr>
          <p:cNvPr id="21" name="直接连接符 20"/>
          <p:cNvCxnSpPr/>
          <p:nvPr/>
        </p:nvCxnSpPr>
        <p:spPr>
          <a:xfrm>
            <a:off x="7119754" y="3785026"/>
            <a:ext cx="571504" cy="1588"/>
          </a:xfrm>
          <a:prstGeom prst="line">
            <a:avLst/>
          </a:prstGeom>
          <a:noFill/>
          <a:ln w="25400" cap="flat" cmpd="sng" algn="ctr">
            <a:solidFill>
              <a:srgbClr val="FF0000"/>
            </a:solidFill>
            <a:prstDash val="solid"/>
          </a:ln>
          <a:effectLst/>
        </p:spPr>
      </p:cxnSp>
      <p:cxnSp>
        <p:nvCxnSpPr>
          <p:cNvPr id="22" name="直接连接符 21"/>
          <p:cNvCxnSpPr/>
          <p:nvPr/>
        </p:nvCxnSpPr>
        <p:spPr>
          <a:xfrm>
            <a:off x="5548118" y="3999340"/>
            <a:ext cx="1285884" cy="1588"/>
          </a:xfrm>
          <a:prstGeom prst="line">
            <a:avLst/>
          </a:prstGeom>
          <a:noFill/>
          <a:ln w="25400" cap="flat" cmpd="sng" algn="ctr">
            <a:solidFill>
              <a:srgbClr val="FF0000"/>
            </a:solidFill>
            <a:prstDash val="solid"/>
          </a:ln>
          <a:effectLst/>
        </p:spPr>
      </p:cxnSp>
      <p:cxnSp>
        <p:nvCxnSpPr>
          <p:cNvPr id="23" name="直接连接符 22"/>
          <p:cNvCxnSpPr/>
          <p:nvPr/>
        </p:nvCxnSpPr>
        <p:spPr>
          <a:xfrm>
            <a:off x="6691126" y="4213654"/>
            <a:ext cx="642942" cy="1588"/>
          </a:xfrm>
          <a:prstGeom prst="line">
            <a:avLst/>
          </a:prstGeom>
          <a:noFill/>
          <a:ln w="25400" cap="flat" cmpd="sng" algn="ctr">
            <a:solidFill>
              <a:srgbClr val="FF0000"/>
            </a:solidFill>
            <a:prstDash val="solid"/>
          </a:ln>
          <a:effectLst/>
        </p:spPr>
      </p:cxnSp>
      <p:cxnSp>
        <p:nvCxnSpPr>
          <p:cNvPr id="24" name="直接连接符 23"/>
          <p:cNvCxnSpPr/>
          <p:nvPr/>
        </p:nvCxnSpPr>
        <p:spPr>
          <a:xfrm>
            <a:off x="6762564" y="4427968"/>
            <a:ext cx="785818" cy="1588"/>
          </a:xfrm>
          <a:prstGeom prst="line">
            <a:avLst/>
          </a:prstGeom>
          <a:noFill/>
          <a:ln w="25400" cap="flat" cmpd="sng" algn="ctr">
            <a:solidFill>
              <a:srgbClr val="FF0000"/>
            </a:solidFill>
            <a:prstDash val="solid"/>
          </a:ln>
          <a:effectLst/>
        </p:spPr>
      </p:cxnSp>
      <p:cxnSp>
        <p:nvCxnSpPr>
          <p:cNvPr id="25" name="直接连接符 24"/>
          <p:cNvCxnSpPr/>
          <p:nvPr/>
        </p:nvCxnSpPr>
        <p:spPr>
          <a:xfrm>
            <a:off x="5762432" y="4713720"/>
            <a:ext cx="1928826" cy="1588"/>
          </a:xfrm>
          <a:prstGeom prst="line">
            <a:avLst/>
          </a:prstGeom>
          <a:noFill/>
          <a:ln w="25400" cap="flat" cmpd="sng" algn="ctr">
            <a:solidFill>
              <a:srgbClr val="FF0000"/>
            </a:solidFill>
            <a:prstDash val="solid"/>
          </a:ln>
          <a:effectLst/>
        </p:spPr>
      </p:cxnSp>
      <p:cxnSp>
        <p:nvCxnSpPr>
          <p:cNvPr id="26" name="直接连接符 25"/>
          <p:cNvCxnSpPr/>
          <p:nvPr/>
        </p:nvCxnSpPr>
        <p:spPr>
          <a:xfrm>
            <a:off x="5976746" y="5142348"/>
            <a:ext cx="785818" cy="1588"/>
          </a:xfrm>
          <a:prstGeom prst="line">
            <a:avLst/>
          </a:prstGeom>
          <a:noFill/>
          <a:ln w="25400" cap="flat" cmpd="sng" algn="ctr">
            <a:solidFill>
              <a:srgbClr val="FF0000"/>
            </a:solidFill>
            <a:prstDash val="solid"/>
          </a:ln>
          <a:effectLst/>
        </p:spPr>
      </p:cxnSp>
      <p:sp>
        <p:nvSpPr>
          <p:cNvPr id="27" name="原创设计师QQ598969553            _18"/>
          <p:cNvSpPr txBox="1"/>
          <p:nvPr/>
        </p:nvSpPr>
        <p:spPr>
          <a:xfrm>
            <a:off x="9691522" y="2713456"/>
            <a:ext cx="1425482" cy="1034562"/>
          </a:xfrm>
          <a:prstGeom prst="rect">
            <a:avLst/>
          </a:prstGeom>
          <a:noFill/>
        </p:spPr>
        <p:txBody>
          <a:bodyPr wrap="none" lIns="96248" tIns="48125" rIns="96248" bIns="48125" rtlCol="0">
            <a:spAutoFit/>
          </a:bodyPr>
          <a:lstStyle/>
          <a:p>
            <a:pPr defTabSz="1219627">
              <a:lnSpc>
                <a:spcPct val="130000"/>
              </a:lnSpc>
            </a:pPr>
            <a:r>
              <a:rPr lang="zh-CN" altLang="en-US" sz="16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马可波罗：</a:t>
            </a:r>
            <a:endParaRPr lang="en-US" altLang="zh-CN" sz="1600" b="1" dirty="0" smtClean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  <a:p>
            <a:pPr defTabSz="1219627">
              <a:lnSpc>
                <a:spcPct val="130000"/>
              </a:lnSpc>
            </a:pPr>
            <a:r>
              <a:rPr lang="zh-CN" altLang="en-US" sz="16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聪明、好学、</a:t>
            </a:r>
            <a:endParaRPr lang="en-US" altLang="zh-CN" sz="1600" b="1" dirty="0" smtClean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  <a:p>
            <a:pPr defTabSz="1219627">
              <a:lnSpc>
                <a:spcPct val="130000"/>
              </a:lnSpc>
            </a:pPr>
            <a:r>
              <a:rPr lang="zh-CN" altLang="en-US" sz="16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机敏、忠诚。</a:t>
            </a:r>
          </a:p>
        </p:txBody>
      </p:sp>
      <p:sp>
        <p:nvSpPr>
          <p:cNvPr id="28" name="原创设计师QQ598969553            _18"/>
          <p:cNvSpPr txBox="1"/>
          <p:nvPr/>
        </p:nvSpPr>
        <p:spPr>
          <a:xfrm>
            <a:off x="9691522" y="3785026"/>
            <a:ext cx="1220298" cy="1034562"/>
          </a:xfrm>
          <a:prstGeom prst="rect">
            <a:avLst/>
          </a:prstGeom>
          <a:noFill/>
        </p:spPr>
        <p:txBody>
          <a:bodyPr wrap="none" lIns="96248" tIns="48125" rIns="96248" bIns="48125" rtlCol="0">
            <a:spAutoFit/>
          </a:bodyPr>
          <a:lstStyle/>
          <a:p>
            <a:pPr defTabSz="1219627">
              <a:lnSpc>
                <a:spcPct val="130000"/>
              </a:lnSpc>
            </a:pPr>
            <a:r>
              <a:rPr lang="zh-CN" altLang="en-US" sz="16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元朝：</a:t>
            </a:r>
            <a:endParaRPr lang="en-US" altLang="zh-CN" sz="1600" b="1" dirty="0" smtClean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  <a:p>
            <a:pPr defTabSz="1219627">
              <a:lnSpc>
                <a:spcPct val="130000"/>
              </a:lnSpc>
            </a:pPr>
            <a:r>
              <a:rPr lang="zh-CN" altLang="en-US" sz="16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开明开放、</a:t>
            </a:r>
            <a:endParaRPr lang="en-US" altLang="zh-CN" sz="1600" b="1" dirty="0" smtClean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  <a:p>
            <a:pPr defTabSz="1219627">
              <a:lnSpc>
                <a:spcPct val="130000"/>
              </a:lnSpc>
            </a:pPr>
            <a:r>
              <a:rPr lang="zh-CN" altLang="en-US" sz="16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重用人才。</a:t>
            </a:r>
            <a:endParaRPr lang="en-US" altLang="zh-CN" sz="1600" b="1" dirty="0" smtClean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9" name="原创设计师QQ598969553            _18"/>
          <p:cNvSpPr txBox="1"/>
          <p:nvPr/>
        </p:nvSpPr>
        <p:spPr>
          <a:xfrm>
            <a:off x="4547986" y="3570712"/>
            <a:ext cx="963817" cy="675938"/>
          </a:xfrm>
          <a:prstGeom prst="rect">
            <a:avLst/>
          </a:prstGeom>
          <a:noFill/>
        </p:spPr>
        <p:txBody>
          <a:bodyPr wrap="none" lIns="96248" tIns="48125" rIns="96248" bIns="48125" rtlCol="0">
            <a:spAutoFit/>
          </a:bodyPr>
          <a:lstStyle/>
          <a:p>
            <a:pPr defTabSz="1219627">
              <a:lnSpc>
                <a:spcPct val="130000"/>
              </a:lnSpc>
            </a:pPr>
            <a:r>
              <a:rPr lang="zh-CN" altLang="en-US" sz="15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很快熟悉</a:t>
            </a:r>
            <a:endParaRPr lang="en-US" altLang="zh-CN" sz="1500" b="1" dirty="0" smtClean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  <a:p>
            <a:pPr defTabSz="1219627">
              <a:lnSpc>
                <a:spcPct val="130000"/>
              </a:lnSpc>
            </a:pPr>
            <a:r>
              <a:rPr lang="zh-CN" altLang="en-US" sz="15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朝廷礼仪</a:t>
            </a:r>
          </a:p>
        </p:txBody>
      </p:sp>
      <p:pic>
        <p:nvPicPr>
          <p:cNvPr id="32" name="音频 31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2640"/>
    </mc:Choice>
    <mc:Fallback xmlns="">
      <p:transition spd="slow" advTm="4264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4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2"/>
                </p:tgtEl>
              </p:cMediaNode>
            </p:audio>
          </p:childTnLst>
        </p:cTn>
      </p:par>
    </p:tnLst>
    <p:bldLst>
      <p:bldP spid="27" grpId="0"/>
      <p:bldP spid="2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598977" y="606175"/>
            <a:ext cx="4801314" cy="5256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1219627">
              <a:lnSpc>
                <a:spcPct val="130000"/>
              </a:lnSpc>
            </a:pPr>
            <a:r>
              <a:rPr lang="zh-CN" altLang="en-US" sz="2400" b="1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理解</a:t>
            </a:r>
            <a:r>
              <a:rPr lang="en-US" altLang="zh-CN" sz="2400" b="1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《</a:t>
            </a:r>
            <a:r>
              <a:rPr lang="zh-CN" altLang="en-US" sz="2400" b="1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马可波罗．游记</a:t>
            </a:r>
            <a:r>
              <a:rPr lang="en-US" altLang="zh-CN" sz="2400" b="1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》</a:t>
            </a:r>
            <a:r>
              <a:rPr lang="zh-CN" altLang="en-US" sz="2400" b="1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的影响？</a:t>
            </a:r>
            <a:endParaRPr lang="zh-CN" altLang="en-US" sz="2400" b="1" dirty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52000" y="3177943"/>
            <a:ext cx="2484000" cy="1857388"/>
          </a:xfrm>
          <a:prstGeom prst="rect">
            <a:avLst/>
          </a:prstGeom>
          <a:solidFill>
            <a:schemeClr val="accent3">
              <a:lumMod val="50000"/>
              <a:alpha val="83000"/>
            </a:schemeClr>
          </a:solidFill>
          <a:ln w="12700" cap="flat" cmpd="sng" algn="ctr">
            <a:noFill/>
            <a:prstDash val="solid"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rtlCol="0" anchor="ctr"/>
          <a:lstStyle/>
          <a:p>
            <a:pPr marL="0" marR="0" lvl="0" indent="0" algn="ctr" defTabSz="121962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文本框 30"/>
          <p:cNvSpPr txBox="1"/>
          <p:nvPr/>
        </p:nvSpPr>
        <p:spPr>
          <a:xfrm>
            <a:off x="785385" y="3942573"/>
            <a:ext cx="13237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219627"/>
            <a:r>
              <a:rPr lang="zh-CN" altLang="en-US" sz="2700" b="1" baseline="-30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在华活动</a:t>
            </a:r>
            <a:endParaRPr lang="zh-CN" altLang="en-US" sz="2700" b="1" baseline="-3000" dirty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文本框 31"/>
          <p:cNvSpPr txBox="1"/>
          <p:nvPr/>
        </p:nvSpPr>
        <p:spPr>
          <a:xfrm>
            <a:off x="785385" y="4517259"/>
            <a:ext cx="13237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219627"/>
            <a:r>
              <a:rPr lang="zh-CN" altLang="en-US" sz="2700" b="1" baseline="-300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口授奇书</a:t>
            </a:r>
            <a:endParaRPr lang="zh-CN" altLang="en-US" sz="2700" b="1" baseline="-300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文本框 32"/>
          <p:cNvSpPr txBox="1"/>
          <p:nvPr/>
        </p:nvSpPr>
        <p:spPr>
          <a:xfrm>
            <a:off x="785385" y="3367887"/>
            <a:ext cx="13237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219627"/>
            <a:r>
              <a:rPr lang="zh-CN" altLang="en-US" sz="2700" b="1" baseline="-30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历史背景</a:t>
            </a:r>
            <a:endParaRPr lang="zh-CN" altLang="en-US" sz="2700" b="1" baseline="-3000" dirty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370493" y="3820655"/>
            <a:ext cx="2214345" cy="0"/>
          </a:xfrm>
          <a:prstGeom prst="line">
            <a:avLst/>
          </a:prstGeom>
          <a:noFill/>
          <a:ln w="12700" cap="flat" cmpd="sng" algn="ctr">
            <a:solidFill>
              <a:sysClr val="window" lastClr="FFFFFF">
                <a:lumMod val="75000"/>
              </a:sysClr>
            </a:solidFill>
            <a:prstDash val="solid"/>
          </a:ln>
          <a:effectLst/>
        </p:spPr>
      </p:cxnSp>
      <p:cxnSp>
        <p:nvCxnSpPr>
          <p:cNvPr id="11" name="直接连接符 10"/>
          <p:cNvCxnSpPr/>
          <p:nvPr/>
        </p:nvCxnSpPr>
        <p:spPr>
          <a:xfrm>
            <a:off x="370493" y="4400920"/>
            <a:ext cx="2214345" cy="0"/>
          </a:xfrm>
          <a:prstGeom prst="line">
            <a:avLst/>
          </a:prstGeom>
          <a:noFill/>
          <a:ln w="12700" cap="flat" cmpd="sng" algn="ctr">
            <a:solidFill>
              <a:sysClr val="window" lastClr="FFFFFF">
                <a:lumMod val="75000"/>
              </a:sysClr>
            </a:solidFill>
            <a:prstDash val="solid"/>
          </a:ln>
          <a:effectLst/>
        </p:spPr>
      </p:cxnSp>
      <p:sp>
        <p:nvSpPr>
          <p:cNvPr id="12" name="矩形 11"/>
          <p:cNvSpPr/>
          <p:nvPr/>
        </p:nvSpPr>
        <p:spPr>
          <a:xfrm>
            <a:off x="257421" y="1137610"/>
            <a:ext cx="2472813" cy="2040335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 w="25400" cap="flat" cmpd="sng" algn="ctr">
            <a:noFill/>
            <a:prstDash val="solid"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rtlCol="0" anchor="ctr"/>
          <a:lstStyle/>
          <a:p>
            <a:pPr marL="0" marR="0" lvl="0" indent="0" algn="ctr" defTabSz="121962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1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360000" y="5005835"/>
            <a:ext cx="2214345" cy="0"/>
          </a:xfrm>
          <a:prstGeom prst="line">
            <a:avLst/>
          </a:prstGeom>
          <a:noFill/>
          <a:ln w="12700" cap="flat" cmpd="sng" algn="ctr">
            <a:solidFill>
              <a:sysClr val="window" lastClr="FFFFFF">
                <a:lumMod val="75000"/>
              </a:sysClr>
            </a:solidFill>
            <a:prstDash val="solid"/>
          </a:ln>
          <a:effectLst/>
        </p:spPr>
      </p:cxnSp>
      <p:pic>
        <p:nvPicPr>
          <p:cNvPr id="14" name="Picture 2" descr="http://img2.baa.bitautotech.com/img/V2img2.baa.bitautotech.com/usergroup/2015/2/23/00051812f7ea4f0da7f0454dfa778757_720_0_max_png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1503" t="3219" r="7975" b="5579"/>
          <a:stretch>
            <a:fillRect/>
          </a:stretch>
        </p:blipFill>
        <p:spPr bwMode="auto">
          <a:xfrm>
            <a:off x="812763" y="1177679"/>
            <a:ext cx="1428760" cy="1734922"/>
          </a:xfrm>
          <a:prstGeom prst="rect">
            <a:avLst/>
          </a:prstGeom>
          <a:noFill/>
        </p:spPr>
      </p:pic>
      <p:sp>
        <p:nvSpPr>
          <p:cNvPr id="15" name="文本框 48"/>
          <p:cNvSpPr txBox="1"/>
          <p:nvPr/>
        </p:nvSpPr>
        <p:spPr>
          <a:xfrm>
            <a:off x="669887" y="2820753"/>
            <a:ext cx="1714512" cy="384721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defPPr>
              <a:defRPr lang="zh-CN"/>
            </a:defPPr>
            <a:lvl1pPr algn="ctr">
              <a:defRPr sz="1600">
                <a:solidFill>
                  <a:srgbClr val="E7E7E7"/>
                </a:solidFill>
                <a:latin typeface="TeXGyreAdventor" panose="00000500000000000000" pitchFamily="50" charset="0"/>
              </a:defRPr>
            </a:lvl1pPr>
          </a:lstStyle>
          <a:p>
            <a:pPr defTabSz="1219627"/>
            <a:r>
              <a:rPr lang="zh-CN" altLang="en-US" sz="1900" b="1" dirty="0" smtClean="0">
                <a:ln w="11430"/>
                <a:solidFill>
                  <a:schemeClr val="tx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马可波罗东游</a:t>
            </a:r>
            <a:endParaRPr lang="zh-CN" altLang="en-US" sz="1900" b="1" dirty="0">
              <a:ln w="11430"/>
              <a:solidFill>
                <a:schemeClr val="tx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6" name="Picture 3" descr="C:\Users\user\Desktop\6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176000" y="677613"/>
            <a:ext cx="7429552" cy="528718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8" name="Picture 5" descr="http://www.pep.com.cn/peixun/xkpx/peixun_7_1/1s_1/8photo/g/201009/W020100928402414563657.jpg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0405241" y="31349"/>
            <a:ext cx="1732939" cy="161582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9" name="原创设计师QQ598969553            _18"/>
          <p:cNvSpPr txBox="1"/>
          <p:nvPr/>
        </p:nvSpPr>
        <p:spPr>
          <a:xfrm>
            <a:off x="6670679" y="2677877"/>
            <a:ext cx="3502974" cy="389578"/>
          </a:xfrm>
          <a:prstGeom prst="rect">
            <a:avLst/>
          </a:prstGeom>
          <a:noFill/>
        </p:spPr>
        <p:txBody>
          <a:bodyPr wrap="none" lIns="96248" tIns="48125" rIns="96248" bIns="48125" rtlCol="0">
            <a:spAutoFit/>
          </a:bodyPr>
          <a:lstStyle/>
          <a:p>
            <a:pPr marL="0" marR="0" lvl="0" indent="0" defTabSz="1219627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</a:rPr>
              <a:t>激起了欧洲人对东方的向往和憧憬。</a:t>
            </a:r>
            <a:endParaRPr kumimoji="0" lang="zh-CN" altLang="en-US" sz="1600" b="1" i="0" u="none" strike="noStrike" kern="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0" name="原创设计师QQ598969553            _18"/>
          <p:cNvSpPr txBox="1"/>
          <p:nvPr/>
        </p:nvSpPr>
        <p:spPr>
          <a:xfrm>
            <a:off x="7313621" y="5463959"/>
            <a:ext cx="3216037" cy="374189"/>
          </a:xfrm>
          <a:prstGeom prst="rect">
            <a:avLst/>
          </a:prstGeom>
          <a:noFill/>
        </p:spPr>
        <p:txBody>
          <a:bodyPr wrap="none" lIns="96248" tIns="48125" rIns="96248" bIns="48125" rtlCol="0">
            <a:spAutoFit/>
          </a:bodyPr>
          <a:lstStyle/>
          <a:p>
            <a:pPr marL="0" marR="0" lvl="0" indent="0" algn="ctr" defTabSz="121962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</a:rPr>
              <a:t>客观上刺激了新航路的开辟。</a:t>
            </a:r>
            <a:endParaRPr kumimoji="0" lang="en-US" sz="1800" b="1" i="0" u="none" strike="noStrike" kern="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</a:endParaRPr>
          </a:p>
        </p:txBody>
      </p:sp>
      <p:cxnSp>
        <p:nvCxnSpPr>
          <p:cNvPr id="21" name="直接连接符 20"/>
          <p:cNvCxnSpPr/>
          <p:nvPr/>
        </p:nvCxnSpPr>
        <p:spPr>
          <a:xfrm>
            <a:off x="7456497" y="2177811"/>
            <a:ext cx="2116195" cy="1588"/>
          </a:xfrm>
          <a:prstGeom prst="line">
            <a:avLst/>
          </a:prstGeom>
          <a:noFill/>
          <a:ln w="25400" cap="flat" cmpd="sng" algn="ctr">
            <a:solidFill>
              <a:srgbClr val="FF0000"/>
            </a:solidFill>
            <a:prstDash val="solid"/>
          </a:ln>
          <a:effectLst/>
        </p:spPr>
      </p:cxnSp>
      <p:cxnSp>
        <p:nvCxnSpPr>
          <p:cNvPr id="22" name="直接连接符 21"/>
          <p:cNvCxnSpPr/>
          <p:nvPr/>
        </p:nvCxnSpPr>
        <p:spPr>
          <a:xfrm>
            <a:off x="6884993" y="2677877"/>
            <a:ext cx="2643206" cy="1588"/>
          </a:xfrm>
          <a:prstGeom prst="line">
            <a:avLst/>
          </a:prstGeom>
          <a:noFill/>
          <a:ln w="25400" cap="flat" cmpd="sng" algn="ctr">
            <a:solidFill>
              <a:srgbClr val="FF0000"/>
            </a:solidFill>
            <a:prstDash val="solid"/>
          </a:ln>
          <a:effectLst/>
        </p:spPr>
      </p:cxnSp>
      <p:cxnSp>
        <p:nvCxnSpPr>
          <p:cNvPr id="23" name="直接连接符 22"/>
          <p:cNvCxnSpPr/>
          <p:nvPr/>
        </p:nvCxnSpPr>
        <p:spPr>
          <a:xfrm>
            <a:off x="8170877" y="4178075"/>
            <a:ext cx="2500330" cy="1588"/>
          </a:xfrm>
          <a:prstGeom prst="line">
            <a:avLst/>
          </a:prstGeom>
          <a:noFill/>
          <a:ln w="25400" cap="flat" cmpd="sng" algn="ctr">
            <a:solidFill>
              <a:srgbClr val="FF0000"/>
            </a:solidFill>
            <a:prstDash val="solid"/>
          </a:ln>
          <a:effectLst/>
        </p:spPr>
      </p:cxnSp>
      <p:cxnSp>
        <p:nvCxnSpPr>
          <p:cNvPr id="24" name="直接连接符 23"/>
          <p:cNvCxnSpPr/>
          <p:nvPr/>
        </p:nvCxnSpPr>
        <p:spPr>
          <a:xfrm>
            <a:off x="9028133" y="5463959"/>
            <a:ext cx="2286016" cy="1588"/>
          </a:xfrm>
          <a:prstGeom prst="line">
            <a:avLst/>
          </a:prstGeom>
          <a:noFill/>
          <a:ln w="25400" cap="flat" cmpd="sng" algn="ctr">
            <a:solidFill>
              <a:srgbClr val="FF0000"/>
            </a:solidFill>
            <a:prstDash val="solid"/>
          </a:ln>
          <a:effectLst/>
        </p:spPr>
      </p:cxnSp>
      <p:cxnSp>
        <p:nvCxnSpPr>
          <p:cNvPr id="25" name="直接连接符 24"/>
          <p:cNvCxnSpPr/>
          <p:nvPr/>
        </p:nvCxnSpPr>
        <p:spPr>
          <a:xfrm>
            <a:off x="6242051" y="5749711"/>
            <a:ext cx="928694" cy="1588"/>
          </a:xfrm>
          <a:prstGeom prst="line">
            <a:avLst/>
          </a:prstGeom>
          <a:noFill/>
          <a:ln w="25400" cap="flat" cmpd="sng" algn="ctr">
            <a:solidFill>
              <a:srgbClr val="FF0000"/>
            </a:solidFill>
            <a:prstDash val="solid"/>
          </a:ln>
          <a:effectLst/>
        </p:spPr>
      </p:cxnSp>
      <p:cxnSp>
        <p:nvCxnSpPr>
          <p:cNvPr id="26" name="直接连接符 25"/>
          <p:cNvCxnSpPr/>
          <p:nvPr/>
        </p:nvCxnSpPr>
        <p:spPr>
          <a:xfrm>
            <a:off x="6242051" y="2392125"/>
            <a:ext cx="3571900" cy="1588"/>
          </a:xfrm>
          <a:prstGeom prst="line">
            <a:avLst/>
          </a:prstGeom>
          <a:noFill/>
          <a:ln w="25400" cap="flat" cmpd="sng" algn="ctr">
            <a:solidFill>
              <a:srgbClr val="FF0000"/>
            </a:solidFill>
            <a:prstDash val="solid"/>
          </a:ln>
          <a:effectLst/>
        </p:spPr>
      </p:cxnSp>
      <p:grpSp>
        <p:nvGrpSpPr>
          <p:cNvPr id="27" name="组合 26"/>
          <p:cNvGrpSpPr/>
          <p:nvPr/>
        </p:nvGrpSpPr>
        <p:grpSpPr>
          <a:xfrm>
            <a:off x="5313357" y="2535001"/>
            <a:ext cx="1143008" cy="722626"/>
            <a:chOff x="5313357" y="3001166"/>
            <a:chExt cx="1143008" cy="722626"/>
          </a:xfrm>
        </p:grpSpPr>
        <p:sp>
          <p:nvSpPr>
            <p:cNvPr id="28" name="原创设计师QQ598969553            _18"/>
            <p:cNvSpPr txBox="1"/>
            <p:nvPr/>
          </p:nvSpPr>
          <p:spPr>
            <a:xfrm>
              <a:off x="5313357" y="3072604"/>
              <a:ext cx="1124118" cy="651188"/>
            </a:xfrm>
            <a:prstGeom prst="rect">
              <a:avLst/>
            </a:prstGeom>
            <a:noFill/>
          </p:spPr>
          <p:txBody>
            <a:bodyPr wrap="none" lIns="96248" tIns="48125" rIns="96248" bIns="48125" rtlCol="0">
              <a:spAutoFit/>
            </a:bodyPr>
            <a:lstStyle/>
            <a:p>
              <a:pPr marL="0" marR="0" lvl="0" indent="0" algn="ctr" defTabSz="121962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</a:rPr>
                <a:t>游记的</a:t>
              </a:r>
              <a:endParaRPr kumimoji="0" lang="en-US" altLang="zh-CN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</a:endParaRPr>
            </a:p>
            <a:p>
              <a:pPr marL="0" marR="0" lvl="0" indent="0" algn="ctr" defTabSz="121962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</a:rPr>
                <a:t>作用影响</a:t>
              </a:r>
              <a:endParaRPr kumimoji="0" 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</a:endParaRPr>
            </a:p>
          </p:txBody>
        </p:sp>
        <p:sp>
          <p:nvSpPr>
            <p:cNvPr id="29" name="圆角矩形 28"/>
            <p:cNvSpPr/>
            <p:nvPr/>
          </p:nvSpPr>
          <p:spPr>
            <a:xfrm>
              <a:off x="5313357" y="3001166"/>
              <a:ext cx="1143008" cy="700086"/>
            </a:xfrm>
            <a:prstGeom prst="roundRect">
              <a:avLst/>
            </a:prstGeom>
            <a:noFill/>
            <a:ln w="31750" cap="flat" cmpd="sng" algn="ctr">
              <a:solidFill>
                <a:srgbClr val="FF0000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121962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</p:grpSp>
      <p:sp>
        <p:nvSpPr>
          <p:cNvPr id="30" name="矩形 29"/>
          <p:cNvSpPr/>
          <p:nvPr/>
        </p:nvSpPr>
        <p:spPr>
          <a:xfrm>
            <a:off x="6599241" y="1249117"/>
            <a:ext cx="32431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121962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</a:rPr>
              <a:t>马可</a:t>
            </a:r>
            <a:r>
              <a:rPr kumimoji="0" lang="en-US" altLang="zh-CN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</a:rPr>
              <a:t>·</a:t>
            </a:r>
            <a:r>
              <a: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</a:rPr>
              <a:t>波罗口述、鲁思梯谦记录</a:t>
            </a:r>
          </a:p>
        </p:txBody>
      </p:sp>
      <p:grpSp>
        <p:nvGrpSpPr>
          <p:cNvPr id="31" name="原创设计师QQ598969553            _3"/>
          <p:cNvGrpSpPr/>
          <p:nvPr/>
        </p:nvGrpSpPr>
        <p:grpSpPr>
          <a:xfrm>
            <a:off x="3670283" y="2606439"/>
            <a:ext cx="1040375" cy="511504"/>
            <a:chOff x="6339097" y="1573726"/>
            <a:chExt cx="3895083" cy="511504"/>
          </a:xfrm>
          <a:solidFill>
            <a:schemeClr val="accent3">
              <a:lumMod val="50000"/>
            </a:schemeClr>
          </a:solidFill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</p:grpSpPr>
        <p:sp>
          <p:nvSpPr>
            <p:cNvPr id="32" name="圆角矩形 31"/>
            <p:cNvSpPr/>
            <p:nvPr/>
          </p:nvSpPr>
          <p:spPr>
            <a:xfrm>
              <a:off x="6339097" y="1573726"/>
              <a:ext cx="3744416" cy="511504"/>
            </a:xfrm>
            <a:prstGeom prst="roundRect">
              <a:avLst/>
            </a:prstGeom>
            <a:grpFill/>
            <a:ln w="25400" cap="flat" cmpd="sng" algn="ctr">
              <a:noFill/>
              <a:prstDash val="solid"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p3d prstMaterial="metal">
              <a:bevelT w="88900" h="88900"/>
            </a:sp3d>
          </p:spPr>
          <p:txBody>
            <a:bodyPr lIns="121960" tIns="60980" rIns="121960" bIns="60980" anchor="ctr"/>
            <a:lstStyle/>
            <a:p>
              <a:pPr marL="0" marR="0" lvl="0" indent="0" algn="ctr" defTabSz="121962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3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Arial Unicode MS" panose="020B0604020202020204" pitchFamily="34" charset="-122"/>
                <a:cs typeface="Arial Unicode MS" panose="020B0604020202020204" pitchFamily="34" charset="-122"/>
              </a:endParaRPr>
            </a:p>
          </p:txBody>
        </p:sp>
        <p:sp>
          <p:nvSpPr>
            <p:cNvPr id="33" name="矩形 32"/>
            <p:cNvSpPr/>
            <p:nvPr/>
          </p:nvSpPr>
          <p:spPr>
            <a:xfrm>
              <a:off x="6874014" y="1573726"/>
              <a:ext cx="3360166" cy="430928"/>
            </a:xfrm>
            <a:prstGeom prst="rect">
              <a:avLst/>
            </a:prstGeom>
            <a:grpFill/>
            <a:ln>
              <a:noFill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p3d prstMaterial="metal">
              <a:bevelT w="88900" h="88900"/>
            </a:sp3d>
          </p:spPr>
          <p:txBody>
            <a:bodyPr wrap="square" lIns="121960" tIns="60980" rIns="121960" bIns="60980">
              <a:spAutoFit/>
            </a:bodyPr>
            <a:lstStyle/>
            <a:p>
              <a:pPr marL="0" marR="0" lvl="0" indent="0" defTabSz="121962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1" i="0" u="none" strike="noStrike" kern="1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授书</a:t>
              </a:r>
              <a:endParaRPr kumimoji="0" lang="zh-CN" altLang="zh-CN" sz="2000" b="1" i="0" u="none" strike="noStrike" kern="1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34" name="原创设计师QQ598969553            _1"/>
          <p:cNvSpPr/>
          <p:nvPr/>
        </p:nvSpPr>
        <p:spPr bwMode="auto">
          <a:xfrm>
            <a:off x="6170613" y="1606307"/>
            <a:ext cx="5214974" cy="1143008"/>
          </a:xfrm>
          <a:prstGeom prst="roundRect">
            <a:avLst>
              <a:gd name="adj" fmla="val 3926"/>
            </a:avLst>
          </a:prstGeom>
          <a:noFill/>
          <a:ln w="25400" cap="flat" cmpd="sng" algn="ctr">
            <a:solidFill>
              <a:srgbClr val="0099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38" tIns="45719" rIns="91438" bIns="45719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defTabSz="816122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pic>
        <p:nvPicPr>
          <p:cNvPr id="44" name="音频 43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1535"/>
    </mc:Choice>
    <mc:Fallback xmlns="">
      <p:transition spd="slow" advTm="4153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5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4"/>
                </p:tgtEl>
              </p:cMediaNode>
            </p:audio>
          </p:childTnLst>
        </p:cTn>
      </p:par>
    </p:tnLst>
    <p:bldLst>
      <p:bldP spid="19" grpId="0"/>
      <p:bldP spid="20" grpId="0"/>
      <p:bldP spid="3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9577" y="3231732"/>
            <a:ext cx="2484000" cy="1857388"/>
          </a:xfrm>
          <a:prstGeom prst="rect">
            <a:avLst/>
          </a:prstGeom>
          <a:solidFill>
            <a:schemeClr val="accent3">
              <a:lumMod val="50000"/>
              <a:alpha val="83000"/>
            </a:schemeClr>
          </a:solidFill>
          <a:ln w="12700" cap="flat" cmpd="sng" algn="ctr">
            <a:noFill/>
            <a:prstDash val="solid"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rtlCol="0" anchor="ctr"/>
          <a:lstStyle/>
          <a:p>
            <a:pPr marL="0" marR="0" lvl="0" indent="0" algn="ctr" defTabSz="121962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文本框 30"/>
          <p:cNvSpPr txBox="1"/>
          <p:nvPr/>
        </p:nvSpPr>
        <p:spPr>
          <a:xfrm>
            <a:off x="892962" y="3996362"/>
            <a:ext cx="13237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219627"/>
            <a:r>
              <a:rPr lang="zh-CN" altLang="en-US" sz="2700" b="1" baseline="-30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改进传播</a:t>
            </a:r>
            <a:endParaRPr lang="zh-CN" altLang="en-US" sz="2700" b="1" baseline="-3000" dirty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文本框 31"/>
          <p:cNvSpPr txBox="1"/>
          <p:nvPr/>
        </p:nvSpPr>
        <p:spPr>
          <a:xfrm>
            <a:off x="892962" y="4571048"/>
            <a:ext cx="13237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219627"/>
            <a:r>
              <a:rPr lang="zh-CN" altLang="en-US" sz="2700" b="1" baseline="-30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错误称呼</a:t>
            </a:r>
            <a:endParaRPr lang="zh-CN" altLang="en-US" sz="2700" b="1" baseline="-3000" dirty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文本框 32"/>
          <p:cNvSpPr txBox="1"/>
          <p:nvPr/>
        </p:nvSpPr>
        <p:spPr>
          <a:xfrm>
            <a:off x="892962" y="3421676"/>
            <a:ext cx="13237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219627"/>
            <a:r>
              <a:rPr lang="zh-CN" altLang="en-US" sz="2700" b="1" baseline="-300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发明创造</a:t>
            </a:r>
            <a:endParaRPr lang="zh-CN" altLang="en-US" sz="2700" b="1" baseline="-300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478070" y="3874444"/>
            <a:ext cx="2214345" cy="0"/>
          </a:xfrm>
          <a:prstGeom prst="line">
            <a:avLst/>
          </a:prstGeom>
          <a:noFill/>
          <a:ln w="12700" cap="flat" cmpd="sng" algn="ctr">
            <a:solidFill>
              <a:sysClr val="window" lastClr="FFFFFF">
                <a:lumMod val="75000"/>
              </a:sysClr>
            </a:solidFill>
            <a:prstDash val="solid"/>
          </a:ln>
          <a:effectLst/>
        </p:spPr>
      </p:cxnSp>
      <p:cxnSp>
        <p:nvCxnSpPr>
          <p:cNvPr id="7" name="直接连接符 6"/>
          <p:cNvCxnSpPr/>
          <p:nvPr/>
        </p:nvCxnSpPr>
        <p:spPr>
          <a:xfrm>
            <a:off x="478070" y="4454709"/>
            <a:ext cx="2214345" cy="0"/>
          </a:xfrm>
          <a:prstGeom prst="line">
            <a:avLst/>
          </a:prstGeom>
          <a:noFill/>
          <a:ln w="12700" cap="flat" cmpd="sng" algn="ctr">
            <a:solidFill>
              <a:sysClr val="window" lastClr="FFFFFF">
                <a:lumMod val="75000"/>
              </a:sysClr>
            </a:solidFill>
            <a:prstDash val="solid"/>
          </a:ln>
          <a:effectLst/>
        </p:spPr>
      </p:cxnSp>
      <p:grpSp>
        <p:nvGrpSpPr>
          <p:cNvPr id="8" name="原创设计师QQ598969553            _10"/>
          <p:cNvGrpSpPr/>
          <p:nvPr/>
        </p:nvGrpSpPr>
        <p:grpSpPr>
          <a:xfrm>
            <a:off x="364998" y="1191399"/>
            <a:ext cx="2472813" cy="2067864"/>
            <a:chOff x="6252210" y="1908810"/>
            <a:chExt cx="2331720" cy="1946149"/>
          </a:xfrm>
          <a:solidFill>
            <a:schemeClr val="accent3">
              <a:lumMod val="60000"/>
              <a:lumOff val="40000"/>
            </a:schemeClr>
          </a:solidFill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</p:grpSpPr>
        <p:sp>
          <p:nvSpPr>
            <p:cNvPr id="9" name="矩形 8"/>
            <p:cNvSpPr/>
            <p:nvPr/>
          </p:nvSpPr>
          <p:spPr>
            <a:xfrm>
              <a:off x="6252210" y="1908810"/>
              <a:ext cx="2331720" cy="1920240"/>
            </a:xfrm>
            <a:prstGeom prst="rect">
              <a:avLst/>
            </a:prstGeom>
            <a:grpFill/>
            <a:ln w="25400" cap="flat" cmpd="sng" algn="ctr">
              <a:noFill/>
              <a:prstDash val="solid"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txBody>
            <a:bodyPr rtlCol="0" anchor="ctr"/>
            <a:lstStyle/>
            <a:p>
              <a:pPr marL="0" marR="0" lvl="0" indent="0" algn="ctr" defTabSz="121962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1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0" name="文本框 48"/>
            <p:cNvSpPr txBox="1"/>
            <p:nvPr/>
          </p:nvSpPr>
          <p:spPr>
            <a:xfrm>
              <a:off x="6506418" y="3492883"/>
              <a:ext cx="1818772" cy="362076"/>
            </a:xfrm>
            <a:prstGeom prst="rect">
              <a:avLst/>
            </a:prstGeom>
            <a:grpFill/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txBody>
            <a:bodyPr wrap="square" rtlCol="0">
              <a:spAutoFit/>
              <a:scene3d>
                <a:camera prst="orthographicFront"/>
                <a:lightRig rig="flat" dir="tl">
                  <a:rot lat="0" lon="0" rev="6600000"/>
                </a:lightRig>
              </a:scene3d>
              <a:sp3d extrusionH="25400" contourW="8890">
                <a:bevelT w="38100" h="31750"/>
                <a:contourClr>
                  <a:schemeClr val="accent2">
                    <a:shade val="75000"/>
                  </a:schemeClr>
                </a:contourClr>
              </a:sp3d>
            </a:bodyPr>
            <a:lstStyle>
              <a:defPPr>
                <a:defRPr lang="zh-CN"/>
              </a:defPPr>
              <a:lvl1pPr algn="ctr">
                <a:defRPr sz="1600">
                  <a:solidFill>
                    <a:srgbClr val="E7E7E7"/>
                  </a:solidFill>
                  <a:latin typeface="TeXGyreAdventor" panose="00000500000000000000" pitchFamily="50" charset="0"/>
                </a:defRPr>
              </a:lvl1pPr>
            </a:lstStyle>
            <a:p>
              <a:pPr marL="0" marR="0" lvl="0" indent="0" algn="ctr" defTabSz="121962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900" b="1" i="0" u="none" strike="noStrike" kern="0" cap="none" spc="0" normalizeH="0" baseline="0" noProof="0" dirty="0" smtClean="0">
                  <a:ln w="11430"/>
                  <a:solidFill>
                    <a:schemeClr val="tx1"/>
                  </a:soli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  <a:uLnTx/>
                  <a:uFillTx/>
                  <a:latin typeface="微软雅黑" pitchFamily="34" charset="-122"/>
                  <a:ea typeface="微软雅黑" pitchFamily="34" charset="-122"/>
                </a:rPr>
                <a:t>阿拉伯数字西传</a:t>
              </a:r>
              <a:endParaRPr kumimoji="0" lang="zh-CN" altLang="en-US" sz="1900" b="1" i="0" u="none" strike="noStrike" kern="0" cap="none" spc="0" normalizeH="0" baseline="0" noProof="0" dirty="0">
                <a:ln w="11430"/>
                <a:solidFill>
                  <a:schemeClr val="tx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</p:grpSp>
      <p:cxnSp>
        <p:nvCxnSpPr>
          <p:cNvPr id="11" name="直接连接符 10"/>
          <p:cNvCxnSpPr/>
          <p:nvPr/>
        </p:nvCxnSpPr>
        <p:spPr>
          <a:xfrm>
            <a:off x="467577" y="5059624"/>
            <a:ext cx="2214345" cy="0"/>
          </a:xfrm>
          <a:prstGeom prst="line">
            <a:avLst/>
          </a:prstGeom>
          <a:noFill/>
          <a:ln w="12700" cap="flat" cmpd="sng" algn="ctr">
            <a:solidFill>
              <a:sysClr val="window" lastClr="FFFFFF">
                <a:lumMod val="75000"/>
              </a:sysClr>
            </a:solidFill>
            <a:prstDash val="solid"/>
          </a:ln>
          <a:effectLst/>
        </p:spPr>
      </p:cxnSp>
      <p:pic>
        <p:nvPicPr>
          <p:cNvPr id="12" name="Picture 8" descr="https://timgsa.baidu.com/timg?image&amp;quality=80&amp;size=b10000_10000&amp;sec=1501763399&amp;di=f20a13b2c9b8d8b1da0226fef269a2a1&amp;src=http://img4q.duitang.com/uploads/item/201301/07/20130107203322_zjkYE.jpeg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0F2F1"/>
              </a:clrFrom>
              <a:clrTo>
                <a:srgbClr val="F0F2F1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91712" y="1160030"/>
            <a:ext cx="2189972" cy="18573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3" name="Picture 4" descr="C:\Users\user\Desktop\3.jpg"/>
          <p:cNvPicPr>
            <a:picLocks noChangeAspect="1" noChangeArrowheads="1"/>
          </p:cNvPicPr>
          <p:nvPr/>
        </p:nvPicPr>
        <p:blipFill>
          <a:blip r:embed="rId7">
            <a:lum bright="-10000" contrast="20000"/>
          </a:blip>
          <a:srcRect l="2913" t="10716"/>
          <a:stretch>
            <a:fillRect/>
          </a:stretch>
        </p:blipFill>
        <p:spPr bwMode="auto">
          <a:xfrm>
            <a:off x="4349364" y="517088"/>
            <a:ext cx="7286676" cy="535693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pSp>
        <p:nvGrpSpPr>
          <p:cNvPr id="14" name="原创设计师QQ598969553            _3"/>
          <p:cNvGrpSpPr/>
          <p:nvPr/>
        </p:nvGrpSpPr>
        <p:grpSpPr>
          <a:xfrm>
            <a:off x="3777860" y="2660228"/>
            <a:ext cx="1040375" cy="511504"/>
            <a:chOff x="6339097" y="1573726"/>
            <a:chExt cx="3895083" cy="511504"/>
          </a:xfrm>
          <a:solidFill>
            <a:schemeClr val="accent3">
              <a:lumMod val="50000"/>
            </a:schemeClr>
          </a:solidFill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</p:grpSpPr>
        <p:sp>
          <p:nvSpPr>
            <p:cNvPr id="15" name="圆角矩形 14"/>
            <p:cNvSpPr/>
            <p:nvPr/>
          </p:nvSpPr>
          <p:spPr>
            <a:xfrm>
              <a:off x="6339097" y="1573726"/>
              <a:ext cx="3744416" cy="511504"/>
            </a:xfrm>
            <a:prstGeom prst="roundRect">
              <a:avLst/>
            </a:prstGeom>
            <a:grpFill/>
            <a:ln w="25400" cap="flat" cmpd="sng" algn="ctr">
              <a:noFill/>
              <a:prstDash val="solid"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p3d prstMaterial="metal">
              <a:bevelT w="88900" h="88900"/>
            </a:sp3d>
          </p:spPr>
          <p:txBody>
            <a:bodyPr lIns="121960" tIns="60980" rIns="121960" bIns="60980" anchor="ctr"/>
            <a:lstStyle/>
            <a:p>
              <a:pPr marL="0" marR="0" lvl="0" indent="0" algn="ctr" defTabSz="121962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3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Arial Unicode MS" panose="020B0604020202020204" pitchFamily="34" charset="-122"/>
                <a:cs typeface="Arial Unicode MS" panose="020B0604020202020204" pitchFamily="34" charset="-122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6874014" y="1573726"/>
              <a:ext cx="3360166" cy="430928"/>
            </a:xfrm>
            <a:prstGeom prst="rect">
              <a:avLst/>
            </a:prstGeom>
            <a:grpFill/>
            <a:ln>
              <a:noFill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p3d prstMaterial="metal">
              <a:bevelT w="88900" h="88900"/>
            </a:sp3d>
          </p:spPr>
          <p:txBody>
            <a:bodyPr wrap="square" lIns="121960" tIns="60980" rIns="121960" bIns="60980">
              <a:spAutoFit/>
            </a:bodyPr>
            <a:lstStyle/>
            <a:p>
              <a:pPr marL="0" marR="0" lvl="0" indent="0" defTabSz="121962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1" i="0" u="none" strike="noStrike" kern="1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发明</a:t>
              </a:r>
              <a:endParaRPr kumimoji="0" lang="zh-CN" altLang="zh-CN" sz="2000" b="1" i="0" u="none" strike="noStrike" kern="1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</p:grpSp>
      <p:cxnSp>
        <p:nvCxnSpPr>
          <p:cNvPr id="17" name="直接连接符 16"/>
          <p:cNvCxnSpPr/>
          <p:nvPr/>
        </p:nvCxnSpPr>
        <p:spPr>
          <a:xfrm>
            <a:off x="8921396" y="3731798"/>
            <a:ext cx="857256" cy="1588"/>
          </a:xfrm>
          <a:prstGeom prst="line">
            <a:avLst/>
          </a:prstGeom>
          <a:noFill/>
          <a:ln w="25400" cap="flat" cmpd="sng" algn="ctr">
            <a:solidFill>
              <a:srgbClr val="FF0000"/>
            </a:solidFill>
            <a:prstDash val="solid"/>
          </a:ln>
          <a:effectLst/>
        </p:spPr>
      </p:cxnSp>
      <p:cxnSp>
        <p:nvCxnSpPr>
          <p:cNvPr id="18" name="直接连接符 17"/>
          <p:cNvCxnSpPr/>
          <p:nvPr/>
        </p:nvCxnSpPr>
        <p:spPr>
          <a:xfrm>
            <a:off x="4706554" y="4017550"/>
            <a:ext cx="2714644" cy="1588"/>
          </a:xfrm>
          <a:prstGeom prst="line">
            <a:avLst/>
          </a:prstGeom>
          <a:noFill/>
          <a:ln w="25400" cap="flat" cmpd="sng" algn="ctr">
            <a:solidFill>
              <a:srgbClr val="FF0000"/>
            </a:solidFill>
            <a:prstDash val="solid"/>
          </a:ln>
          <a:effectLst/>
        </p:spPr>
      </p:cxnSp>
      <p:sp>
        <p:nvSpPr>
          <p:cNvPr id="19" name="圆角矩形 18"/>
          <p:cNvSpPr/>
          <p:nvPr/>
        </p:nvSpPr>
        <p:spPr>
          <a:xfrm>
            <a:off x="7921264" y="3446046"/>
            <a:ext cx="928694" cy="342896"/>
          </a:xfrm>
          <a:prstGeom prst="roundRect">
            <a:avLst/>
          </a:prstGeom>
          <a:noFill/>
          <a:ln w="31750" cap="flat" cmpd="sng" algn="ctr">
            <a:solidFill>
              <a:srgbClr val="FF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121962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</a:endParaRPr>
          </a:p>
        </p:txBody>
      </p:sp>
      <p:cxnSp>
        <p:nvCxnSpPr>
          <p:cNvPr id="20" name="直接连接符 19"/>
          <p:cNvCxnSpPr/>
          <p:nvPr/>
        </p:nvCxnSpPr>
        <p:spPr>
          <a:xfrm>
            <a:off x="6492504" y="4374740"/>
            <a:ext cx="1143008" cy="1588"/>
          </a:xfrm>
          <a:prstGeom prst="line">
            <a:avLst/>
          </a:prstGeom>
          <a:noFill/>
          <a:ln w="25400" cap="flat" cmpd="sng" algn="ctr">
            <a:solidFill>
              <a:srgbClr val="FF0000"/>
            </a:solidFill>
            <a:prstDash val="solid"/>
          </a:ln>
          <a:effectLst/>
        </p:spPr>
      </p:cxnSp>
      <p:sp>
        <p:nvSpPr>
          <p:cNvPr id="21" name="原创设计师QQ598969553            _18"/>
          <p:cNvSpPr txBox="1"/>
          <p:nvPr/>
        </p:nvSpPr>
        <p:spPr>
          <a:xfrm>
            <a:off x="6349628" y="2803104"/>
            <a:ext cx="3656862" cy="651188"/>
          </a:xfrm>
          <a:prstGeom prst="rect">
            <a:avLst/>
          </a:prstGeom>
          <a:noFill/>
        </p:spPr>
        <p:txBody>
          <a:bodyPr wrap="none" lIns="96248" tIns="48125" rIns="96248" bIns="48125" rtlCol="0">
            <a:spAutoFit/>
          </a:bodyPr>
          <a:lstStyle/>
          <a:p>
            <a:pPr defTabSz="1219627"/>
            <a:r>
              <a:rPr lang="zh-CN" altLang="en-US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城市建设时需要设计和规划，</a:t>
            </a:r>
            <a:endParaRPr lang="en-US" altLang="zh-CN" b="1" dirty="0" smtClean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  <a:p>
            <a:pPr algn="ctr" defTabSz="1219627"/>
            <a:r>
              <a:rPr lang="zh-CN" altLang="en-US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祭祀时需要计算日月星辰的运行。</a:t>
            </a:r>
            <a:endParaRPr lang="en-US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3" name="原创设计师QQ598969553            _1"/>
          <p:cNvSpPr/>
          <p:nvPr/>
        </p:nvSpPr>
        <p:spPr bwMode="auto">
          <a:xfrm>
            <a:off x="4635116" y="3374608"/>
            <a:ext cx="5214974" cy="1285884"/>
          </a:xfrm>
          <a:prstGeom prst="roundRect">
            <a:avLst>
              <a:gd name="adj" fmla="val 3926"/>
            </a:avLst>
          </a:prstGeom>
          <a:noFill/>
          <a:ln w="25400" cap="flat" cmpd="sng" algn="ctr">
            <a:solidFill>
              <a:srgbClr val="0099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38" tIns="45719" rIns="91438" bIns="45719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defTabSz="816122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pic>
        <p:nvPicPr>
          <p:cNvPr id="35" name="音频 34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8824263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6924"/>
    </mc:Choice>
    <mc:Fallback xmlns="">
      <p:transition spd="slow" advTm="3692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5"/>
                </p:tgtEl>
              </p:cMediaNode>
            </p:audio>
          </p:childTnLst>
        </p:cTn>
      </p:par>
    </p:tnLst>
    <p:bldLst>
      <p:bldP spid="19" grpId="0" animBg="1"/>
      <p:bldP spid="2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77506" y="3285519"/>
            <a:ext cx="2484000" cy="1857388"/>
          </a:xfrm>
          <a:prstGeom prst="rect">
            <a:avLst/>
          </a:prstGeom>
          <a:solidFill>
            <a:schemeClr val="accent3">
              <a:lumMod val="50000"/>
              <a:alpha val="83000"/>
            </a:schemeClr>
          </a:solidFill>
          <a:ln w="12700" cap="flat" cmpd="sng" algn="ctr">
            <a:noFill/>
            <a:prstDash val="solid"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rtlCol="0" anchor="ctr"/>
          <a:lstStyle/>
          <a:p>
            <a:pPr marL="0" marR="0" lvl="0" indent="0" algn="ctr" defTabSz="121962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文本框 30"/>
          <p:cNvSpPr txBox="1"/>
          <p:nvPr/>
        </p:nvSpPr>
        <p:spPr>
          <a:xfrm>
            <a:off x="910891" y="4050149"/>
            <a:ext cx="13237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219627"/>
            <a:r>
              <a:rPr lang="zh-CN" altLang="en-US" sz="2700" b="1" baseline="-300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改进传播</a:t>
            </a:r>
            <a:endParaRPr lang="zh-CN" altLang="en-US" sz="2700" b="1" baseline="-300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文本框 31"/>
          <p:cNvSpPr txBox="1"/>
          <p:nvPr/>
        </p:nvSpPr>
        <p:spPr>
          <a:xfrm>
            <a:off x="910891" y="4624835"/>
            <a:ext cx="13237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219627"/>
            <a:r>
              <a:rPr lang="zh-CN" altLang="en-US" sz="2700" b="1" baseline="-30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错误称呼</a:t>
            </a:r>
            <a:endParaRPr lang="zh-CN" altLang="en-US" sz="2700" b="1" baseline="-3000" dirty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文本框 32"/>
          <p:cNvSpPr txBox="1"/>
          <p:nvPr/>
        </p:nvSpPr>
        <p:spPr>
          <a:xfrm>
            <a:off x="910891" y="3475463"/>
            <a:ext cx="13237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219627"/>
            <a:r>
              <a:rPr lang="zh-CN" altLang="en-US" sz="2700" b="1" baseline="-30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发明创造</a:t>
            </a:r>
            <a:endParaRPr lang="zh-CN" altLang="en-US" sz="2700" b="1" baseline="-3000" dirty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495999" y="3928231"/>
            <a:ext cx="2214345" cy="0"/>
          </a:xfrm>
          <a:prstGeom prst="line">
            <a:avLst/>
          </a:prstGeom>
          <a:noFill/>
          <a:ln w="12700" cap="flat" cmpd="sng" algn="ctr">
            <a:solidFill>
              <a:sysClr val="window" lastClr="FFFFFF">
                <a:lumMod val="75000"/>
              </a:sysClr>
            </a:solidFill>
            <a:prstDash val="solid"/>
          </a:ln>
          <a:effectLst/>
        </p:spPr>
      </p:cxnSp>
      <p:cxnSp>
        <p:nvCxnSpPr>
          <p:cNvPr id="7" name="直接连接符 6"/>
          <p:cNvCxnSpPr/>
          <p:nvPr/>
        </p:nvCxnSpPr>
        <p:spPr>
          <a:xfrm>
            <a:off x="495999" y="4508496"/>
            <a:ext cx="2214345" cy="0"/>
          </a:xfrm>
          <a:prstGeom prst="line">
            <a:avLst/>
          </a:prstGeom>
          <a:noFill/>
          <a:ln w="12700" cap="flat" cmpd="sng" algn="ctr">
            <a:solidFill>
              <a:sysClr val="window" lastClr="FFFFFF">
                <a:lumMod val="75000"/>
              </a:sysClr>
            </a:solidFill>
            <a:prstDash val="solid"/>
          </a:ln>
          <a:effectLst/>
        </p:spPr>
      </p:cxnSp>
      <p:grpSp>
        <p:nvGrpSpPr>
          <p:cNvPr id="8" name="原创设计师QQ598969553            _10"/>
          <p:cNvGrpSpPr/>
          <p:nvPr/>
        </p:nvGrpSpPr>
        <p:grpSpPr>
          <a:xfrm>
            <a:off x="382927" y="1245186"/>
            <a:ext cx="2472813" cy="2067864"/>
            <a:chOff x="6252210" y="1908810"/>
            <a:chExt cx="2331720" cy="1946149"/>
          </a:xfrm>
          <a:solidFill>
            <a:schemeClr val="accent3">
              <a:lumMod val="60000"/>
              <a:lumOff val="40000"/>
            </a:schemeClr>
          </a:solidFill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</p:grpSpPr>
        <p:sp>
          <p:nvSpPr>
            <p:cNvPr id="9" name="矩形 8"/>
            <p:cNvSpPr/>
            <p:nvPr/>
          </p:nvSpPr>
          <p:spPr>
            <a:xfrm>
              <a:off x="6252210" y="1908810"/>
              <a:ext cx="2331720" cy="1920240"/>
            </a:xfrm>
            <a:prstGeom prst="rect">
              <a:avLst/>
            </a:prstGeom>
            <a:grpFill/>
            <a:ln w="25400" cap="flat" cmpd="sng" algn="ctr">
              <a:noFill/>
              <a:prstDash val="solid"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txBody>
            <a:bodyPr rtlCol="0" anchor="ctr"/>
            <a:lstStyle/>
            <a:p>
              <a:pPr marL="0" marR="0" lvl="0" indent="0" algn="ctr" defTabSz="121962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1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0" name="文本框 48"/>
            <p:cNvSpPr txBox="1"/>
            <p:nvPr/>
          </p:nvSpPr>
          <p:spPr>
            <a:xfrm>
              <a:off x="6506418" y="3492883"/>
              <a:ext cx="1818772" cy="362076"/>
            </a:xfrm>
            <a:prstGeom prst="rect">
              <a:avLst/>
            </a:prstGeom>
            <a:grpFill/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txBody>
            <a:bodyPr wrap="square" rtlCol="0">
              <a:spAutoFit/>
              <a:scene3d>
                <a:camera prst="orthographicFront"/>
                <a:lightRig rig="flat" dir="tl">
                  <a:rot lat="0" lon="0" rev="6600000"/>
                </a:lightRig>
              </a:scene3d>
              <a:sp3d extrusionH="25400" contourW="8890">
                <a:bevelT w="38100" h="31750"/>
                <a:contourClr>
                  <a:schemeClr val="accent2">
                    <a:shade val="75000"/>
                  </a:schemeClr>
                </a:contourClr>
              </a:sp3d>
            </a:bodyPr>
            <a:lstStyle>
              <a:defPPr>
                <a:defRPr lang="zh-CN"/>
              </a:defPPr>
              <a:lvl1pPr algn="ctr">
                <a:defRPr sz="1600">
                  <a:solidFill>
                    <a:srgbClr val="E7E7E7"/>
                  </a:solidFill>
                  <a:latin typeface="TeXGyreAdventor" panose="00000500000000000000" pitchFamily="50" charset="0"/>
                </a:defRPr>
              </a:lvl1pPr>
            </a:lstStyle>
            <a:p>
              <a:pPr marL="0" marR="0" lvl="0" indent="0" algn="ctr" defTabSz="121962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900" b="1" i="0" u="none" strike="noStrike" kern="0" cap="none" spc="0" normalizeH="0" baseline="0" noProof="0" dirty="0" smtClean="0">
                  <a:ln w="11430"/>
                  <a:solidFill>
                    <a:schemeClr val="tx1"/>
                  </a:soli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  <a:uLnTx/>
                  <a:uFillTx/>
                  <a:latin typeface="微软雅黑" pitchFamily="34" charset="-122"/>
                  <a:ea typeface="微软雅黑" pitchFamily="34" charset="-122"/>
                </a:rPr>
                <a:t>阿拉伯数字西传</a:t>
              </a:r>
              <a:endParaRPr kumimoji="0" lang="zh-CN" altLang="en-US" sz="1900" b="1" i="0" u="none" strike="noStrike" kern="0" cap="none" spc="0" normalizeH="0" baseline="0" noProof="0" dirty="0">
                <a:ln w="11430"/>
                <a:solidFill>
                  <a:schemeClr val="tx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</p:grpSp>
      <p:cxnSp>
        <p:nvCxnSpPr>
          <p:cNvPr id="11" name="直接连接符 10"/>
          <p:cNvCxnSpPr/>
          <p:nvPr/>
        </p:nvCxnSpPr>
        <p:spPr>
          <a:xfrm>
            <a:off x="485506" y="5113411"/>
            <a:ext cx="2214345" cy="0"/>
          </a:xfrm>
          <a:prstGeom prst="line">
            <a:avLst/>
          </a:prstGeom>
          <a:noFill/>
          <a:ln w="12700" cap="flat" cmpd="sng" algn="ctr">
            <a:solidFill>
              <a:sysClr val="window" lastClr="FFFFFF">
                <a:lumMod val="75000"/>
              </a:sysClr>
            </a:solidFill>
            <a:prstDash val="solid"/>
          </a:ln>
          <a:effectLst/>
        </p:spPr>
      </p:cxnSp>
      <p:pic>
        <p:nvPicPr>
          <p:cNvPr id="12" name="Picture 8" descr="https://timgsa.baidu.com/timg?image&amp;quality=80&amp;size=b10000_10000&amp;sec=1501763399&amp;di=f20a13b2c9b8d8b1da0226fef269a2a1&amp;src=http://img4q.duitang.com/uploads/item/201301/07/20130107203322_zjkYE.jpeg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0F2F1"/>
              </a:clrFrom>
              <a:clrTo>
                <a:srgbClr val="F0F2F1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09641" y="1213817"/>
            <a:ext cx="2189972" cy="18573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3" name="Picture 7" descr="C:\Users\user\Desktop\3_meitu_2.jpg"/>
          <p:cNvPicPr>
            <a:picLocks noChangeAspect="1" noChangeArrowheads="1"/>
          </p:cNvPicPr>
          <p:nvPr/>
        </p:nvPicPr>
        <p:blipFill>
          <a:blip r:embed="rId7">
            <a:lum bright="-10000" contrast="20000"/>
          </a:blip>
          <a:srcRect/>
          <a:stretch>
            <a:fillRect/>
          </a:stretch>
        </p:blipFill>
        <p:spPr bwMode="auto">
          <a:xfrm>
            <a:off x="4438731" y="356561"/>
            <a:ext cx="6429375" cy="61444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4" name="原创设计师QQ598969553            _1"/>
          <p:cNvSpPr/>
          <p:nvPr/>
        </p:nvSpPr>
        <p:spPr bwMode="auto">
          <a:xfrm>
            <a:off x="5367425" y="570875"/>
            <a:ext cx="4143404" cy="1785950"/>
          </a:xfrm>
          <a:prstGeom prst="roundRect">
            <a:avLst>
              <a:gd name="adj" fmla="val 3926"/>
            </a:avLst>
          </a:prstGeom>
          <a:noFill/>
          <a:ln w="25400" cap="flat" cmpd="sng" algn="ctr">
            <a:solidFill>
              <a:srgbClr val="0099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38" tIns="45719" rIns="91438" bIns="45719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defTabSz="816122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15" name="原创设计师QQ598969553            _1"/>
          <p:cNvSpPr/>
          <p:nvPr/>
        </p:nvSpPr>
        <p:spPr bwMode="auto">
          <a:xfrm>
            <a:off x="5367425" y="3356957"/>
            <a:ext cx="4143404" cy="756000"/>
          </a:xfrm>
          <a:prstGeom prst="roundRect">
            <a:avLst>
              <a:gd name="adj" fmla="val 3926"/>
            </a:avLst>
          </a:prstGeom>
          <a:noFill/>
          <a:ln w="25400" cap="flat" cmpd="sng" algn="ctr">
            <a:solidFill>
              <a:srgbClr val="0099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38" tIns="45719" rIns="91438" bIns="45719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defTabSz="816122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16" name="原创设计师QQ598969553            _1"/>
          <p:cNvSpPr/>
          <p:nvPr/>
        </p:nvSpPr>
        <p:spPr bwMode="auto">
          <a:xfrm>
            <a:off x="5367425" y="4571403"/>
            <a:ext cx="4104000" cy="1836000"/>
          </a:xfrm>
          <a:prstGeom prst="roundRect">
            <a:avLst>
              <a:gd name="adj" fmla="val 3926"/>
            </a:avLst>
          </a:prstGeom>
          <a:noFill/>
          <a:ln w="25400" cap="flat" cmpd="sng" algn="ctr">
            <a:solidFill>
              <a:srgbClr val="0099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38" tIns="45719" rIns="91438" bIns="45719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defTabSz="816122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17" name="原创设计师QQ598969553            _18"/>
          <p:cNvSpPr txBox="1"/>
          <p:nvPr/>
        </p:nvSpPr>
        <p:spPr>
          <a:xfrm>
            <a:off x="9510829" y="1765411"/>
            <a:ext cx="1214446" cy="374189"/>
          </a:xfrm>
          <a:prstGeom prst="rect">
            <a:avLst/>
          </a:prstGeom>
          <a:noFill/>
        </p:spPr>
        <p:txBody>
          <a:bodyPr wrap="square" lIns="96248" tIns="48125" rIns="96248" bIns="48125" rtlCol="0">
            <a:spAutoFit/>
          </a:bodyPr>
          <a:lstStyle/>
          <a:p>
            <a:pPr defTabSz="1219627"/>
            <a:r>
              <a:rPr lang="zh-CN" altLang="en-US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传播人物</a:t>
            </a:r>
            <a:endParaRPr lang="en-US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8" name="原创设计师QQ598969553            _18"/>
          <p:cNvSpPr txBox="1"/>
          <p:nvPr/>
        </p:nvSpPr>
        <p:spPr>
          <a:xfrm>
            <a:off x="9510829" y="757411"/>
            <a:ext cx="1187501" cy="374189"/>
          </a:xfrm>
          <a:prstGeom prst="rect">
            <a:avLst/>
          </a:prstGeom>
          <a:noFill/>
        </p:spPr>
        <p:txBody>
          <a:bodyPr wrap="square" lIns="96248" tIns="48125" rIns="96248" bIns="48125" rtlCol="0">
            <a:spAutoFit/>
          </a:bodyPr>
          <a:lstStyle/>
          <a:p>
            <a:pPr defTabSz="1219627"/>
            <a:r>
              <a:rPr lang="zh-CN" altLang="en-US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传播原因</a:t>
            </a:r>
            <a:endParaRPr lang="en-US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9" name="原创设计师QQ598969553            _18"/>
          <p:cNvSpPr txBox="1"/>
          <p:nvPr/>
        </p:nvSpPr>
        <p:spPr>
          <a:xfrm>
            <a:off x="4295855" y="3499833"/>
            <a:ext cx="1214446" cy="374189"/>
          </a:xfrm>
          <a:prstGeom prst="rect">
            <a:avLst/>
          </a:prstGeom>
          <a:noFill/>
        </p:spPr>
        <p:txBody>
          <a:bodyPr wrap="square" lIns="96248" tIns="48125" rIns="96248" bIns="48125" rtlCol="0">
            <a:spAutoFit/>
          </a:bodyPr>
          <a:lstStyle/>
          <a:p>
            <a:pPr defTabSz="1219627"/>
            <a:r>
              <a:rPr lang="zh-CN" altLang="en-US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传播时间</a:t>
            </a:r>
            <a:endParaRPr lang="en-US" altLang="zh-CN" b="1" dirty="0" smtClean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1" name="原创设计师QQ598969553            _18"/>
          <p:cNvSpPr txBox="1"/>
          <p:nvPr/>
        </p:nvSpPr>
        <p:spPr>
          <a:xfrm>
            <a:off x="4301506" y="3781411"/>
            <a:ext cx="1143008" cy="374189"/>
          </a:xfrm>
          <a:prstGeom prst="rect">
            <a:avLst/>
          </a:prstGeom>
          <a:noFill/>
        </p:spPr>
        <p:txBody>
          <a:bodyPr wrap="square" lIns="96248" tIns="48125" rIns="96248" bIns="48125" rtlCol="0">
            <a:spAutoFit/>
          </a:bodyPr>
          <a:lstStyle/>
          <a:p>
            <a:pPr defTabSz="1219627"/>
            <a:r>
              <a:rPr lang="zh-CN" altLang="en-US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传播方向</a:t>
            </a:r>
            <a:endParaRPr lang="en-US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2" name="流程图: 联系 21"/>
          <p:cNvSpPr/>
          <p:nvPr/>
        </p:nvSpPr>
        <p:spPr>
          <a:xfrm>
            <a:off x="6296119" y="499437"/>
            <a:ext cx="252601" cy="322706"/>
          </a:xfrm>
          <a:prstGeom prst="flowChartConnector">
            <a:avLst/>
          </a:prstGeom>
          <a:noFill/>
          <a:ln w="25400" cap="flat" cmpd="sng" algn="ctr">
            <a:solidFill>
              <a:srgbClr val="FF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121962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23" name="流程图: 联系 22"/>
          <p:cNvSpPr/>
          <p:nvPr/>
        </p:nvSpPr>
        <p:spPr>
          <a:xfrm>
            <a:off x="6605506" y="757411"/>
            <a:ext cx="252601" cy="322706"/>
          </a:xfrm>
          <a:prstGeom prst="flowChartConnector">
            <a:avLst/>
          </a:prstGeom>
          <a:noFill/>
          <a:ln w="25400" cap="flat" cmpd="sng" algn="ctr">
            <a:solidFill>
              <a:srgbClr val="FF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121962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24" name="流程图: 联系 23"/>
          <p:cNvSpPr/>
          <p:nvPr/>
        </p:nvSpPr>
        <p:spPr>
          <a:xfrm>
            <a:off x="6438995" y="999503"/>
            <a:ext cx="252601" cy="322706"/>
          </a:xfrm>
          <a:prstGeom prst="flowChartConnector">
            <a:avLst/>
          </a:prstGeom>
          <a:noFill/>
          <a:ln w="25400" cap="flat" cmpd="sng" algn="ctr">
            <a:solidFill>
              <a:srgbClr val="FF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121962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</a:endParaRPr>
          </a:p>
        </p:txBody>
      </p:sp>
      <p:cxnSp>
        <p:nvCxnSpPr>
          <p:cNvPr id="25" name="直接连接符 24"/>
          <p:cNvCxnSpPr/>
          <p:nvPr/>
        </p:nvCxnSpPr>
        <p:spPr>
          <a:xfrm>
            <a:off x="6653309" y="2071073"/>
            <a:ext cx="2786082" cy="1588"/>
          </a:xfrm>
          <a:prstGeom prst="line">
            <a:avLst/>
          </a:prstGeom>
          <a:noFill/>
          <a:ln w="25400" cap="flat" cmpd="sng" algn="ctr">
            <a:solidFill>
              <a:srgbClr val="FF0000"/>
            </a:solidFill>
            <a:prstDash val="solid"/>
          </a:ln>
          <a:effectLst/>
        </p:spPr>
      </p:cxnSp>
      <p:cxnSp>
        <p:nvCxnSpPr>
          <p:cNvPr id="26" name="直接连接符 25"/>
          <p:cNvCxnSpPr/>
          <p:nvPr/>
        </p:nvCxnSpPr>
        <p:spPr>
          <a:xfrm>
            <a:off x="5367425" y="2285387"/>
            <a:ext cx="1071570" cy="1588"/>
          </a:xfrm>
          <a:prstGeom prst="line">
            <a:avLst/>
          </a:prstGeom>
          <a:noFill/>
          <a:ln w="25400" cap="flat" cmpd="sng" algn="ctr">
            <a:solidFill>
              <a:srgbClr val="FF0000"/>
            </a:solidFill>
            <a:prstDash val="solid"/>
          </a:ln>
          <a:effectLst/>
        </p:spPr>
      </p:cxnSp>
      <p:cxnSp>
        <p:nvCxnSpPr>
          <p:cNvPr id="27" name="直接连接符 26"/>
          <p:cNvCxnSpPr/>
          <p:nvPr/>
        </p:nvCxnSpPr>
        <p:spPr>
          <a:xfrm>
            <a:off x="6367557" y="3857023"/>
            <a:ext cx="3071834" cy="1588"/>
          </a:xfrm>
          <a:prstGeom prst="line">
            <a:avLst/>
          </a:prstGeom>
          <a:noFill/>
          <a:ln w="25400" cap="flat" cmpd="sng" algn="ctr">
            <a:solidFill>
              <a:srgbClr val="FF0000"/>
            </a:solidFill>
            <a:prstDash val="solid"/>
          </a:ln>
          <a:effectLst/>
        </p:spPr>
      </p:cxnSp>
      <p:cxnSp>
        <p:nvCxnSpPr>
          <p:cNvPr id="28" name="直接连接符 27"/>
          <p:cNvCxnSpPr/>
          <p:nvPr/>
        </p:nvCxnSpPr>
        <p:spPr>
          <a:xfrm>
            <a:off x="5367425" y="4071337"/>
            <a:ext cx="1785950" cy="1588"/>
          </a:xfrm>
          <a:prstGeom prst="line">
            <a:avLst/>
          </a:prstGeom>
          <a:noFill/>
          <a:ln w="25400" cap="flat" cmpd="sng" algn="ctr">
            <a:solidFill>
              <a:srgbClr val="FF0000"/>
            </a:solidFill>
            <a:prstDash val="solid"/>
          </a:ln>
          <a:effectLst/>
        </p:spPr>
      </p:cxnSp>
      <p:grpSp>
        <p:nvGrpSpPr>
          <p:cNvPr id="33" name="原创设计师QQ598969553            _3"/>
          <p:cNvGrpSpPr/>
          <p:nvPr/>
        </p:nvGrpSpPr>
        <p:grpSpPr>
          <a:xfrm>
            <a:off x="3795789" y="2714015"/>
            <a:ext cx="1040375" cy="511504"/>
            <a:chOff x="6339097" y="1573726"/>
            <a:chExt cx="3895083" cy="511504"/>
          </a:xfrm>
          <a:solidFill>
            <a:schemeClr val="accent3">
              <a:lumMod val="50000"/>
            </a:schemeClr>
          </a:solidFill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</p:grpSpPr>
        <p:sp>
          <p:nvSpPr>
            <p:cNvPr id="34" name="圆角矩形 33"/>
            <p:cNvSpPr/>
            <p:nvPr/>
          </p:nvSpPr>
          <p:spPr>
            <a:xfrm>
              <a:off x="6339097" y="1573726"/>
              <a:ext cx="3744416" cy="511504"/>
            </a:xfrm>
            <a:prstGeom prst="roundRect">
              <a:avLst/>
            </a:prstGeom>
            <a:grpFill/>
            <a:ln w="25400" cap="flat" cmpd="sng" algn="ctr">
              <a:noFill/>
              <a:prstDash val="solid"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p3d prstMaterial="metal">
              <a:bevelT w="88900" h="88900"/>
            </a:sp3d>
          </p:spPr>
          <p:txBody>
            <a:bodyPr lIns="121960" tIns="60980" rIns="121960" bIns="60980" anchor="ctr"/>
            <a:lstStyle/>
            <a:p>
              <a:pPr marL="0" marR="0" lvl="0" indent="0" algn="ctr" defTabSz="121962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3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Arial Unicode MS" panose="020B0604020202020204" pitchFamily="34" charset="-122"/>
                <a:cs typeface="Arial Unicode MS" panose="020B0604020202020204" pitchFamily="34" charset="-122"/>
              </a:endParaRPr>
            </a:p>
          </p:txBody>
        </p:sp>
        <p:sp>
          <p:nvSpPr>
            <p:cNvPr id="35" name="矩形 34"/>
            <p:cNvSpPr/>
            <p:nvPr/>
          </p:nvSpPr>
          <p:spPr>
            <a:xfrm>
              <a:off x="6874014" y="1573726"/>
              <a:ext cx="3360166" cy="430928"/>
            </a:xfrm>
            <a:prstGeom prst="rect">
              <a:avLst/>
            </a:prstGeom>
            <a:grpFill/>
            <a:ln>
              <a:noFill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p3d prstMaterial="metal">
              <a:bevelT w="88900" h="88900"/>
            </a:sp3d>
          </p:spPr>
          <p:txBody>
            <a:bodyPr wrap="square" lIns="121960" tIns="60980" rIns="121960" bIns="60980">
              <a:spAutoFit/>
            </a:bodyPr>
            <a:lstStyle/>
            <a:p>
              <a:pPr marL="0" marR="0" lvl="0" indent="0" defTabSz="121962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1" i="0" u="none" strike="noStrike" kern="1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传播</a:t>
              </a:r>
              <a:endParaRPr kumimoji="0" lang="zh-CN" altLang="zh-CN" sz="2000" b="1" i="0" u="none" strike="noStrike" kern="1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</p:grpSp>
      <p:pic>
        <p:nvPicPr>
          <p:cNvPr id="36" name="音频 35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575985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2899"/>
    </mc:Choice>
    <mc:Fallback xmlns="">
      <p:transition spd="slow" advTm="4289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6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6"/>
                </p:tgtEl>
              </p:cMediaNode>
            </p:audio>
          </p:childTnLst>
        </p:cTn>
      </p:par>
    </p:tnLst>
    <p:bldLst>
      <p:bldP spid="17" grpId="0"/>
      <p:bldP spid="18" grpId="0"/>
      <p:bldP spid="19" grpId="0"/>
      <p:bldP spid="21" grpId="0"/>
      <p:bldP spid="22" grpId="0" animBg="1"/>
      <p:bldP spid="23" grpId="0" animBg="1"/>
      <p:bldP spid="2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05788" y="3303449"/>
            <a:ext cx="2484000" cy="1857388"/>
          </a:xfrm>
          <a:prstGeom prst="rect">
            <a:avLst/>
          </a:prstGeom>
          <a:solidFill>
            <a:schemeClr val="accent3">
              <a:lumMod val="50000"/>
              <a:alpha val="83000"/>
            </a:schemeClr>
          </a:solidFill>
          <a:ln w="12700" cap="flat" cmpd="sng" algn="ctr">
            <a:noFill/>
            <a:prstDash val="solid"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rtlCol="0" anchor="ctr"/>
          <a:lstStyle/>
          <a:p>
            <a:pPr marL="0" marR="0" lvl="0" indent="0" algn="ctr" defTabSz="121962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文本框 30"/>
          <p:cNvSpPr txBox="1"/>
          <p:nvPr/>
        </p:nvSpPr>
        <p:spPr>
          <a:xfrm>
            <a:off x="839173" y="4068079"/>
            <a:ext cx="13237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219627"/>
            <a:r>
              <a:rPr lang="zh-CN" altLang="en-US" sz="2700" b="1" baseline="-30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改进传播</a:t>
            </a:r>
            <a:endParaRPr lang="zh-CN" altLang="en-US" sz="2700" b="1" baseline="-3000" dirty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文本框 31"/>
          <p:cNvSpPr txBox="1"/>
          <p:nvPr/>
        </p:nvSpPr>
        <p:spPr>
          <a:xfrm>
            <a:off x="839173" y="4642765"/>
            <a:ext cx="13237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219627"/>
            <a:r>
              <a:rPr lang="zh-CN" altLang="en-US" sz="2700" b="1" baseline="-300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错误称呼</a:t>
            </a:r>
            <a:endParaRPr lang="zh-CN" altLang="en-US" sz="2700" b="1" baseline="-300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文本框 32"/>
          <p:cNvSpPr txBox="1"/>
          <p:nvPr/>
        </p:nvSpPr>
        <p:spPr>
          <a:xfrm>
            <a:off x="839173" y="3493393"/>
            <a:ext cx="13237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219627"/>
            <a:r>
              <a:rPr lang="zh-CN" altLang="en-US" sz="2700" b="1" baseline="-30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发明创造</a:t>
            </a:r>
            <a:endParaRPr lang="zh-CN" altLang="en-US" sz="2700" b="1" baseline="-3000" dirty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424281" y="3946161"/>
            <a:ext cx="2214345" cy="0"/>
          </a:xfrm>
          <a:prstGeom prst="line">
            <a:avLst/>
          </a:prstGeom>
          <a:noFill/>
          <a:ln w="12700" cap="flat" cmpd="sng" algn="ctr">
            <a:solidFill>
              <a:sysClr val="window" lastClr="FFFFFF">
                <a:lumMod val="75000"/>
              </a:sysClr>
            </a:solidFill>
            <a:prstDash val="solid"/>
          </a:ln>
          <a:effectLst/>
        </p:spPr>
      </p:cxnSp>
      <p:cxnSp>
        <p:nvCxnSpPr>
          <p:cNvPr id="7" name="直接连接符 6"/>
          <p:cNvCxnSpPr/>
          <p:nvPr/>
        </p:nvCxnSpPr>
        <p:spPr>
          <a:xfrm>
            <a:off x="424281" y="4526426"/>
            <a:ext cx="2214345" cy="0"/>
          </a:xfrm>
          <a:prstGeom prst="line">
            <a:avLst/>
          </a:prstGeom>
          <a:noFill/>
          <a:ln w="12700" cap="flat" cmpd="sng" algn="ctr">
            <a:solidFill>
              <a:sysClr val="window" lastClr="FFFFFF">
                <a:lumMod val="75000"/>
              </a:sysClr>
            </a:solidFill>
            <a:prstDash val="solid"/>
          </a:ln>
          <a:effectLst/>
        </p:spPr>
      </p:cxnSp>
      <p:grpSp>
        <p:nvGrpSpPr>
          <p:cNvPr id="8" name="原创设计师QQ598969553            _10"/>
          <p:cNvGrpSpPr/>
          <p:nvPr/>
        </p:nvGrpSpPr>
        <p:grpSpPr>
          <a:xfrm>
            <a:off x="311209" y="1263116"/>
            <a:ext cx="2472813" cy="2067864"/>
            <a:chOff x="6252210" y="1908810"/>
            <a:chExt cx="2331720" cy="1946149"/>
          </a:xfrm>
          <a:solidFill>
            <a:schemeClr val="accent3">
              <a:lumMod val="60000"/>
              <a:lumOff val="40000"/>
            </a:schemeClr>
          </a:solidFill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</p:grpSpPr>
        <p:sp>
          <p:nvSpPr>
            <p:cNvPr id="9" name="矩形 8"/>
            <p:cNvSpPr/>
            <p:nvPr/>
          </p:nvSpPr>
          <p:spPr>
            <a:xfrm>
              <a:off x="6252210" y="1908810"/>
              <a:ext cx="2331720" cy="1920240"/>
            </a:xfrm>
            <a:prstGeom prst="rect">
              <a:avLst/>
            </a:prstGeom>
            <a:grpFill/>
            <a:ln w="25400" cap="flat" cmpd="sng" algn="ctr">
              <a:noFill/>
              <a:prstDash val="solid"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txBody>
            <a:bodyPr rtlCol="0" anchor="ctr"/>
            <a:lstStyle/>
            <a:p>
              <a:pPr marL="0" marR="0" lvl="0" indent="0" algn="ctr" defTabSz="121962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1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0" name="文本框 48"/>
            <p:cNvSpPr txBox="1"/>
            <p:nvPr/>
          </p:nvSpPr>
          <p:spPr>
            <a:xfrm>
              <a:off x="6506418" y="3492883"/>
              <a:ext cx="1818772" cy="362076"/>
            </a:xfrm>
            <a:prstGeom prst="rect">
              <a:avLst/>
            </a:prstGeom>
            <a:grpFill/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txBody>
            <a:bodyPr wrap="square" rtlCol="0">
              <a:spAutoFit/>
              <a:scene3d>
                <a:camera prst="orthographicFront"/>
                <a:lightRig rig="flat" dir="tl">
                  <a:rot lat="0" lon="0" rev="6600000"/>
                </a:lightRig>
              </a:scene3d>
              <a:sp3d extrusionH="25400" contourW="8890">
                <a:bevelT w="38100" h="31750"/>
                <a:contourClr>
                  <a:schemeClr val="accent2">
                    <a:shade val="75000"/>
                  </a:schemeClr>
                </a:contourClr>
              </a:sp3d>
            </a:bodyPr>
            <a:lstStyle>
              <a:defPPr>
                <a:defRPr lang="zh-CN"/>
              </a:defPPr>
              <a:lvl1pPr algn="ctr">
                <a:defRPr sz="1600">
                  <a:solidFill>
                    <a:srgbClr val="E7E7E7"/>
                  </a:solidFill>
                  <a:latin typeface="TeXGyreAdventor" panose="00000500000000000000" pitchFamily="50" charset="0"/>
                </a:defRPr>
              </a:lvl1pPr>
            </a:lstStyle>
            <a:p>
              <a:pPr marL="0" marR="0" lvl="0" indent="0" algn="ctr" defTabSz="121962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900" b="1" i="0" u="none" strike="noStrike" kern="0" cap="none" spc="0" normalizeH="0" baseline="0" noProof="0" dirty="0" smtClean="0">
                  <a:ln w="11430"/>
                  <a:solidFill>
                    <a:schemeClr val="tx1"/>
                  </a:soli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  <a:uLnTx/>
                  <a:uFillTx/>
                  <a:latin typeface="微软雅黑" pitchFamily="34" charset="-122"/>
                  <a:ea typeface="微软雅黑" pitchFamily="34" charset="-122"/>
                </a:rPr>
                <a:t>阿拉伯数字西传</a:t>
              </a:r>
              <a:endParaRPr kumimoji="0" lang="zh-CN" altLang="en-US" sz="1900" b="1" i="0" u="none" strike="noStrike" kern="0" cap="none" spc="0" normalizeH="0" baseline="0" noProof="0" dirty="0">
                <a:ln w="11430"/>
                <a:solidFill>
                  <a:schemeClr val="tx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</p:grpSp>
      <p:cxnSp>
        <p:nvCxnSpPr>
          <p:cNvPr id="11" name="直接连接符 10"/>
          <p:cNvCxnSpPr/>
          <p:nvPr/>
        </p:nvCxnSpPr>
        <p:spPr>
          <a:xfrm>
            <a:off x="413788" y="5131341"/>
            <a:ext cx="2214345" cy="0"/>
          </a:xfrm>
          <a:prstGeom prst="line">
            <a:avLst/>
          </a:prstGeom>
          <a:noFill/>
          <a:ln w="12700" cap="flat" cmpd="sng" algn="ctr">
            <a:solidFill>
              <a:sysClr val="window" lastClr="FFFFFF">
                <a:lumMod val="75000"/>
              </a:sysClr>
            </a:solidFill>
            <a:prstDash val="solid"/>
          </a:ln>
          <a:effectLst/>
        </p:spPr>
      </p:cxnSp>
      <p:pic>
        <p:nvPicPr>
          <p:cNvPr id="12" name="Picture 8" descr="https://timgsa.baidu.com/timg?image&amp;quality=80&amp;size=b10000_10000&amp;sec=1501763399&amp;di=f20a13b2c9b8d8b1da0226fef269a2a1&amp;src=http://img4q.duitang.com/uploads/item/201301/07/20130107203322_zjkYE.jpeg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0F2F1"/>
              </a:clrFrom>
              <a:clrTo>
                <a:srgbClr val="F0F2F1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37923" y="1231747"/>
            <a:ext cx="2189972" cy="18573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3" name="Picture 3" descr="C:\Users\user\Desktop\2.jpg"/>
          <p:cNvPicPr>
            <a:picLocks noChangeAspect="1" noChangeArrowheads="1"/>
          </p:cNvPicPr>
          <p:nvPr/>
        </p:nvPicPr>
        <p:blipFill>
          <a:blip r:embed="rId7">
            <a:lum bright="-10000" contrast="20000"/>
          </a:blip>
          <a:srcRect/>
          <a:stretch>
            <a:fillRect/>
          </a:stretch>
        </p:blipFill>
        <p:spPr bwMode="auto">
          <a:xfrm>
            <a:off x="4367013" y="445929"/>
            <a:ext cx="7329494" cy="564360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4" name="原创设计师QQ598969553            _1"/>
          <p:cNvSpPr/>
          <p:nvPr/>
        </p:nvSpPr>
        <p:spPr bwMode="auto">
          <a:xfrm>
            <a:off x="5367145" y="4732209"/>
            <a:ext cx="4714908" cy="1000132"/>
          </a:xfrm>
          <a:prstGeom prst="roundRect">
            <a:avLst>
              <a:gd name="adj" fmla="val 3926"/>
            </a:avLst>
          </a:prstGeom>
          <a:noFill/>
          <a:ln w="25400" cap="flat" cmpd="sng" algn="ctr">
            <a:solidFill>
              <a:srgbClr val="0099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38" tIns="45719" rIns="91438" bIns="45719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defTabSz="816122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cxnSp>
        <p:nvCxnSpPr>
          <p:cNvPr id="15" name="直接连接符 14"/>
          <p:cNvCxnSpPr/>
          <p:nvPr/>
        </p:nvCxnSpPr>
        <p:spPr>
          <a:xfrm>
            <a:off x="6510153" y="5017961"/>
            <a:ext cx="3500462" cy="1588"/>
          </a:xfrm>
          <a:prstGeom prst="line">
            <a:avLst/>
          </a:prstGeom>
          <a:noFill/>
          <a:ln w="28575" cap="flat" cmpd="sng" algn="ctr">
            <a:solidFill>
              <a:srgbClr val="FF0000"/>
            </a:solidFill>
            <a:prstDash val="solid"/>
          </a:ln>
          <a:effectLst/>
        </p:spPr>
      </p:cxnSp>
      <p:cxnSp>
        <p:nvCxnSpPr>
          <p:cNvPr id="16" name="直接连接符 15"/>
          <p:cNvCxnSpPr/>
          <p:nvPr/>
        </p:nvCxnSpPr>
        <p:spPr>
          <a:xfrm>
            <a:off x="5438583" y="5375151"/>
            <a:ext cx="4000528" cy="1588"/>
          </a:xfrm>
          <a:prstGeom prst="line">
            <a:avLst/>
          </a:prstGeom>
          <a:noFill/>
          <a:ln w="28575" cap="flat" cmpd="sng" algn="ctr">
            <a:solidFill>
              <a:srgbClr val="FF0000"/>
            </a:solidFill>
            <a:prstDash val="solid"/>
          </a:ln>
          <a:effectLst/>
        </p:spPr>
      </p:cxnSp>
      <p:pic>
        <p:nvPicPr>
          <p:cNvPr id="17" name="Picture 4" descr="https://timgsa.baidu.com/timg?image&amp;quality=80&amp;size=b10000_10000&amp;sec=1501762692&amp;di=c934c821b7f41630b83a2d4ebf3ef203&amp;src=http://img.iknow.bdimg.com/jctuijian/0623/13.jpg"/>
          <p:cNvPicPr>
            <a:picLocks noChangeAspect="1" noChangeArrowheads="1"/>
          </p:cNvPicPr>
          <p:nvPr/>
        </p:nvPicPr>
        <p:blipFill>
          <a:blip r:embed="rId8">
            <a:lum bright="-10000" contrast="20000"/>
          </a:blip>
          <a:srcRect b="26190"/>
          <a:stretch>
            <a:fillRect/>
          </a:stretch>
        </p:blipFill>
        <p:spPr bwMode="auto">
          <a:xfrm>
            <a:off x="5438582" y="445930"/>
            <a:ext cx="4643471" cy="292895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pSp>
        <p:nvGrpSpPr>
          <p:cNvPr id="18" name="原创设计师QQ598969553            _3"/>
          <p:cNvGrpSpPr/>
          <p:nvPr/>
        </p:nvGrpSpPr>
        <p:grpSpPr>
          <a:xfrm>
            <a:off x="3724071" y="2731945"/>
            <a:ext cx="1040375" cy="511504"/>
            <a:chOff x="6339097" y="1573726"/>
            <a:chExt cx="3895083" cy="511504"/>
          </a:xfrm>
          <a:solidFill>
            <a:schemeClr val="accent3">
              <a:lumMod val="50000"/>
            </a:schemeClr>
          </a:solidFill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</p:grpSpPr>
        <p:sp>
          <p:nvSpPr>
            <p:cNvPr id="19" name="圆角矩形 18"/>
            <p:cNvSpPr/>
            <p:nvPr/>
          </p:nvSpPr>
          <p:spPr>
            <a:xfrm>
              <a:off x="6339097" y="1573726"/>
              <a:ext cx="3744416" cy="511504"/>
            </a:xfrm>
            <a:prstGeom prst="roundRect">
              <a:avLst/>
            </a:prstGeom>
            <a:grpFill/>
            <a:ln w="25400" cap="flat" cmpd="sng" algn="ctr">
              <a:noFill/>
              <a:prstDash val="solid"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p3d prstMaterial="metal">
              <a:bevelT w="88900" h="88900"/>
            </a:sp3d>
          </p:spPr>
          <p:txBody>
            <a:bodyPr lIns="121960" tIns="60980" rIns="121960" bIns="60980" anchor="ctr"/>
            <a:lstStyle/>
            <a:p>
              <a:pPr marL="0" marR="0" lvl="0" indent="0" algn="ctr" defTabSz="121962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3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Arial Unicode MS" panose="020B0604020202020204" pitchFamily="34" charset="-122"/>
                <a:cs typeface="Arial Unicode MS" panose="020B0604020202020204" pitchFamily="34" charset="-122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6874014" y="1573726"/>
              <a:ext cx="3360166" cy="430928"/>
            </a:xfrm>
            <a:prstGeom prst="rect">
              <a:avLst/>
            </a:prstGeom>
            <a:grpFill/>
            <a:ln>
              <a:noFill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p3d prstMaterial="metal">
              <a:bevelT w="88900" h="88900"/>
            </a:sp3d>
          </p:spPr>
          <p:txBody>
            <a:bodyPr wrap="square" lIns="121960" tIns="60980" rIns="121960" bIns="60980">
              <a:spAutoFit/>
            </a:bodyPr>
            <a:lstStyle/>
            <a:p>
              <a:pPr marL="0" marR="0" lvl="0" indent="0" defTabSz="121962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1" i="0" u="none" strike="noStrike" kern="1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误称</a:t>
              </a:r>
              <a:endParaRPr kumimoji="0" lang="zh-CN" altLang="zh-CN" sz="2000" b="1" i="0" u="none" strike="noStrike" kern="1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21" name="原创设计师QQ598969553            _18"/>
          <p:cNvSpPr txBox="1"/>
          <p:nvPr/>
        </p:nvSpPr>
        <p:spPr>
          <a:xfrm>
            <a:off x="10153491" y="1309912"/>
            <a:ext cx="1214446" cy="374189"/>
          </a:xfrm>
          <a:prstGeom prst="rect">
            <a:avLst/>
          </a:prstGeom>
          <a:noFill/>
        </p:spPr>
        <p:txBody>
          <a:bodyPr wrap="square" lIns="96248" tIns="48125" rIns="96248" bIns="48125" rtlCol="0">
            <a:spAutoFit/>
          </a:bodyPr>
          <a:lstStyle/>
          <a:p>
            <a:pPr defTabSz="1219627"/>
            <a:r>
              <a:rPr lang="zh-CN" altLang="en-US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接触</a:t>
            </a:r>
            <a:r>
              <a:rPr lang="zh-CN" altLang="en-US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人物</a:t>
            </a:r>
            <a:endParaRPr lang="en-US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2" name="原创设计师QQ598969553            _18"/>
          <p:cNvSpPr txBox="1"/>
          <p:nvPr/>
        </p:nvSpPr>
        <p:spPr>
          <a:xfrm>
            <a:off x="10158190" y="837065"/>
            <a:ext cx="1214446" cy="374189"/>
          </a:xfrm>
          <a:prstGeom prst="rect">
            <a:avLst/>
          </a:prstGeom>
          <a:noFill/>
        </p:spPr>
        <p:txBody>
          <a:bodyPr wrap="square" lIns="96248" tIns="48125" rIns="96248" bIns="48125" rtlCol="0">
            <a:spAutoFit/>
          </a:bodyPr>
          <a:lstStyle/>
          <a:p>
            <a:pPr defTabSz="1219627"/>
            <a:r>
              <a:rPr lang="zh-CN" altLang="en-US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来源地区</a:t>
            </a:r>
            <a:endParaRPr lang="en-US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3" name="原创设计师QQ598969553            _18"/>
          <p:cNvSpPr txBox="1"/>
          <p:nvPr/>
        </p:nvSpPr>
        <p:spPr>
          <a:xfrm>
            <a:off x="10153491" y="2282825"/>
            <a:ext cx="1357322" cy="374189"/>
          </a:xfrm>
          <a:prstGeom prst="rect">
            <a:avLst/>
          </a:prstGeom>
          <a:noFill/>
        </p:spPr>
        <p:txBody>
          <a:bodyPr wrap="square" lIns="96248" tIns="48125" rIns="96248" bIns="48125" rtlCol="0">
            <a:spAutoFit/>
          </a:bodyPr>
          <a:lstStyle/>
          <a:p>
            <a:pPr defTabSz="1219627"/>
            <a:r>
              <a:rPr lang="zh-CN" altLang="en-US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传播语言</a:t>
            </a:r>
            <a:endParaRPr lang="en-US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5" name="原创设计师QQ598969553            _18"/>
          <p:cNvSpPr txBox="1"/>
          <p:nvPr/>
        </p:nvSpPr>
        <p:spPr>
          <a:xfrm>
            <a:off x="10153491" y="1809978"/>
            <a:ext cx="1285884" cy="374189"/>
          </a:xfrm>
          <a:prstGeom prst="rect">
            <a:avLst/>
          </a:prstGeom>
          <a:noFill/>
        </p:spPr>
        <p:txBody>
          <a:bodyPr wrap="square" lIns="96248" tIns="48125" rIns="96248" bIns="48125" rtlCol="0">
            <a:spAutoFit/>
          </a:bodyPr>
          <a:lstStyle/>
          <a:p>
            <a:pPr defTabSz="1219627"/>
            <a:r>
              <a:rPr lang="zh-CN" altLang="en-US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书写特点</a:t>
            </a:r>
            <a:endParaRPr lang="en-US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6" name="圆角矩形 25"/>
          <p:cNvSpPr/>
          <p:nvPr/>
        </p:nvSpPr>
        <p:spPr>
          <a:xfrm>
            <a:off x="6317788" y="5095341"/>
            <a:ext cx="576064" cy="276540"/>
          </a:xfrm>
          <a:prstGeom prst="roundRect">
            <a:avLst/>
          </a:prstGeom>
          <a:noFill/>
          <a:ln w="31750" cap="flat" cmpd="sng" algn="ctr">
            <a:solidFill>
              <a:srgbClr val="FF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121962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</a:endParaRPr>
          </a:p>
        </p:txBody>
      </p:sp>
      <p:pic>
        <p:nvPicPr>
          <p:cNvPr id="30" name="音频 29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7069377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6292"/>
    </mc:Choice>
    <mc:Fallback xmlns="">
      <p:transition spd="slow" advTm="3629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500"/>
                            </p:stCondLst>
                            <p:childTnLst>
                              <p:par>
                                <p:cTn id="3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4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0"/>
                </p:tgtEl>
              </p:cMediaNode>
            </p:audio>
          </p:childTnLst>
        </p:cTn>
      </p:par>
    </p:tnLst>
    <p:bldLst>
      <p:bldP spid="21" grpId="0"/>
      <p:bldP spid="22" grpId="0"/>
      <p:bldP spid="23" grpId="0"/>
      <p:bldP spid="25" grpId="0"/>
      <p:bldP spid="2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原创设计师QQ598969553            _1"/>
          <p:cNvSpPr/>
          <p:nvPr/>
        </p:nvSpPr>
        <p:spPr bwMode="auto">
          <a:xfrm rot="16200000" flipH="1">
            <a:off x="6090052" y="1805016"/>
            <a:ext cx="2838592" cy="2892223"/>
          </a:xfrm>
          <a:custGeom>
            <a:avLst/>
            <a:gdLst>
              <a:gd name="connsiteX0" fmla="*/ 0 w 3169466"/>
              <a:gd name="connsiteY0" fmla="*/ 3096344 h 3096344"/>
              <a:gd name="connsiteX1" fmla="*/ 1508539 w 3169466"/>
              <a:gd name="connsiteY1" fmla="*/ 0 h 3096344"/>
              <a:gd name="connsiteX2" fmla="*/ 3169466 w 3169466"/>
              <a:gd name="connsiteY2" fmla="*/ 3096344 h 3096344"/>
              <a:gd name="connsiteX3" fmla="*/ 0 w 3169466"/>
              <a:gd name="connsiteY3" fmla="*/ 3096344 h 3096344"/>
              <a:gd name="connsiteX0" fmla="*/ 0 w 3017066"/>
              <a:gd name="connsiteY0" fmla="*/ 3083644 h 3096344"/>
              <a:gd name="connsiteX1" fmla="*/ 1356139 w 3017066"/>
              <a:gd name="connsiteY1" fmla="*/ 0 h 3096344"/>
              <a:gd name="connsiteX2" fmla="*/ 3017066 w 3017066"/>
              <a:gd name="connsiteY2" fmla="*/ 3096344 h 3096344"/>
              <a:gd name="connsiteX3" fmla="*/ 0 w 3017066"/>
              <a:gd name="connsiteY3" fmla="*/ 3083644 h 3096344"/>
              <a:gd name="connsiteX0" fmla="*/ 0 w 3017066"/>
              <a:gd name="connsiteY0" fmla="*/ 3083644 h 3096344"/>
              <a:gd name="connsiteX1" fmla="*/ 181393 w 3017066"/>
              <a:gd name="connsiteY1" fmla="*/ 2273423 h 3096344"/>
              <a:gd name="connsiteX2" fmla="*/ 1356139 w 3017066"/>
              <a:gd name="connsiteY2" fmla="*/ 0 h 3096344"/>
              <a:gd name="connsiteX3" fmla="*/ 3017066 w 3017066"/>
              <a:gd name="connsiteY3" fmla="*/ 3096344 h 3096344"/>
              <a:gd name="connsiteX4" fmla="*/ 0 w 3017066"/>
              <a:gd name="connsiteY4" fmla="*/ 3083644 h 3096344"/>
              <a:gd name="connsiteX0" fmla="*/ 0 w 3017066"/>
              <a:gd name="connsiteY0" fmla="*/ 3083644 h 3096344"/>
              <a:gd name="connsiteX1" fmla="*/ 181393 w 3017066"/>
              <a:gd name="connsiteY1" fmla="*/ 2222623 h 3096344"/>
              <a:gd name="connsiteX2" fmla="*/ 1356139 w 3017066"/>
              <a:gd name="connsiteY2" fmla="*/ 0 h 3096344"/>
              <a:gd name="connsiteX3" fmla="*/ 3017066 w 3017066"/>
              <a:gd name="connsiteY3" fmla="*/ 3096344 h 3096344"/>
              <a:gd name="connsiteX4" fmla="*/ 0 w 3017066"/>
              <a:gd name="connsiteY4" fmla="*/ 3083644 h 3096344"/>
              <a:gd name="connsiteX0" fmla="*/ 0 w 3017066"/>
              <a:gd name="connsiteY0" fmla="*/ 3083644 h 3096344"/>
              <a:gd name="connsiteX1" fmla="*/ 105193 w 3017066"/>
              <a:gd name="connsiteY1" fmla="*/ 2425823 h 3096344"/>
              <a:gd name="connsiteX2" fmla="*/ 1356139 w 3017066"/>
              <a:gd name="connsiteY2" fmla="*/ 0 h 3096344"/>
              <a:gd name="connsiteX3" fmla="*/ 3017066 w 3017066"/>
              <a:gd name="connsiteY3" fmla="*/ 3096344 h 3096344"/>
              <a:gd name="connsiteX4" fmla="*/ 0 w 3017066"/>
              <a:gd name="connsiteY4" fmla="*/ 3083644 h 3096344"/>
              <a:gd name="connsiteX0" fmla="*/ 0 w 3017066"/>
              <a:gd name="connsiteY0" fmla="*/ 2601044 h 2613744"/>
              <a:gd name="connsiteX1" fmla="*/ 105193 w 3017066"/>
              <a:gd name="connsiteY1" fmla="*/ 1943223 h 2613744"/>
              <a:gd name="connsiteX2" fmla="*/ 1368839 w 3017066"/>
              <a:gd name="connsiteY2" fmla="*/ 0 h 2613744"/>
              <a:gd name="connsiteX3" fmla="*/ 3017066 w 3017066"/>
              <a:gd name="connsiteY3" fmla="*/ 2613744 h 2613744"/>
              <a:gd name="connsiteX4" fmla="*/ 0 w 3017066"/>
              <a:gd name="connsiteY4" fmla="*/ 2601044 h 2613744"/>
              <a:gd name="connsiteX0" fmla="*/ 537730 w 2919796"/>
              <a:gd name="connsiteY0" fmla="*/ 2702644 h 2702644"/>
              <a:gd name="connsiteX1" fmla="*/ 7923 w 2919796"/>
              <a:gd name="connsiteY1" fmla="*/ 1943223 h 2702644"/>
              <a:gd name="connsiteX2" fmla="*/ 1271569 w 2919796"/>
              <a:gd name="connsiteY2" fmla="*/ 0 h 2702644"/>
              <a:gd name="connsiteX3" fmla="*/ 2919796 w 2919796"/>
              <a:gd name="connsiteY3" fmla="*/ 2613744 h 2702644"/>
              <a:gd name="connsiteX4" fmla="*/ 537730 w 2919796"/>
              <a:gd name="connsiteY4" fmla="*/ 2702644 h 2702644"/>
              <a:gd name="connsiteX0" fmla="*/ 552634 w 2934700"/>
              <a:gd name="connsiteY0" fmla="*/ 2702644 h 2702644"/>
              <a:gd name="connsiteX1" fmla="*/ 22827 w 2934700"/>
              <a:gd name="connsiteY1" fmla="*/ 1943223 h 2702644"/>
              <a:gd name="connsiteX2" fmla="*/ 1286473 w 2934700"/>
              <a:gd name="connsiteY2" fmla="*/ 0 h 2702644"/>
              <a:gd name="connsiteX3" fmla="*/ 2934700 w 2934700"/>
              <a:gd name="connsiteY3" fmla="*/ 2613744 h 2702644"/>
              <a:gd name="connsiteX4" fmla="*/ 552634 w 2934700"/>
              <a:gd name="connsiteY4" fmla="*/ 2702644 h 2702644"/>
              <a:gd name="connsiteX0" fmla="*/ 529807 w 2911873"/>
              <a:gd name="connsiteY0" fmla="*/ 2702644 h 2702644"/>
              <a:gd name="connsiteX1" fmla="*/ 0 w 2911873"/>
              <a:gd name="connsiteY1" fmla="*/ 1943223 h 2702644"/>
              <a:gd name="connsiteX2" fmla="*/ 1263646 w 2911873"/>
              <a:gd name="connsiteY2" fmla="*/ 0 h 2702644"/>
              <a:gd name="connsiteX3" fmla="*/ 2911873 w 2911873"/>
              <a:gd name="connsiteY3" fmla="*/ 2613744 h 2702644"/>
              <a:gd name="connsiteX4" fmla="*/ 529807 w 2911873"/>
              <a:gd name="connsiteY4" fmla="*/ 2702644 h 2702644"/>
              <a:gd name="connsiteX0" fmla="*/ 529807 w 2911873"/>
              <a:gd name="connsiteY0" fmla="*/ 2702644 h 2702644"/>
              <a:gd name="connsiteX1" fmla="*/ 0 w 2911873"/>
              <a:gd name="connsiteY1" fmla="*/ 1943223 h 2702644"/>
              <a:gd name="connsiteX2" fmla="*/ 1263646 w 2911873"/>
              <a:gd name="connsiteY2" fmla="*/ 0 h 2702644"/>
              <a:gd name="connsiteX3" fmla="*/ 2911873 w 2911873"/>
              <a:gd name="connsiteY3" fmla="*/ 2613744 h 2702644"/>
              <a:gd name="connsiteX4" fmla="*/ 529807 w 2911873"/>
              <a:gd name="connsiteY4" fmla="*/ 2702644 h 2702644"/>
              <a:gd name="connsiteX0" fmla="*/ 529807 w 2911873"/>
              <a:gd name="connsiteY0" fmla="*/ 2702644 h 2844923"/>
              <a:gd name="connsiteX1" fmla="*/ 0 w 2911873"/>
              <a:gd name="connsiteY1" fmla="*/ 1943223 h 2844923"/>
              <a:gd name="connsiteX2" fmla="*/ 1263646 w 2911873"/>
              <a:gd name="connsiteY2" fmla="*/ 0 h 2844923"/>
              <a:gd name="connsiteX3" fmla="*/ 2911873 w 2911873"/>
              <a:gd name="connsiteY3" fmla="*/ 2613744 h 2844923"/>
              <a:gd name="connsiteX4" fmla="*/ 1241478 w 2911873"/>
              <a:gd name="connsiteY4" fmla="*/ 2844923 h 2844923"/>
              <a:gd name="connsiteX5" fmla="*/ 529807 w 2911873"/>
              <a:gd name="connsiteY5" fmla="*/ 2702644 h 2844923"/>
              <a:gd name="connsiteX0" fmla="*/ 529807 w 2619773"/>
              <a:gd name="connsiteY0" fmla="*/ 2702644 h 2844923"/>
              <a:gd name="connsiteX1" fmla="*/ 0 w 2619773"/>
              <a:gd name="connsiteY1" fmla="*/ 1943223 h 2844923"/>
              <a:gd name="connsiteX2" fmla="*/ 1263646 w 2619773"/>
              <a:gd name="connsiteY2" fmla="*/ 0 h 2844923"/>
              <a:gd name="connsiteX3" fmla="*/ 2619773 w 2619773"/>
              <a:gd name="connsiteY3" fmla="*/ 2143844 h 2844923"/>
              <a:gd name="connsiteX4" fmla="*/ 1241478 w 2619773"/>
              <a:gd name="connsiteY4" fmla="*/ 2844923 h 2844923"/>
              <a:gd name="connsiteX5" fmla="*/ 529807 w 2619773"/>
              <a:gd name="connsiteY5" fmla="*/ 2702644 h 2844923"/>
              <a:gd name="connsiteX0" fmla="*/ 529807 w 2619773"/>
              <a:gd name="connsiteY0" fmla="*/ 2702644 h 2959223"/>
              <a:gd name="connsiteX1" fmla="*/ 0 w 2619773"/>
              <a:gd name="connsiteY1" fmla="*/ 1943223 h 2959223"/>
              <a:gd name="connsiteX2" fmla="*/ 1263646 w 2619773"/>
              <a:gd name="connsiteY2" fmla="*/ 0 h 2959223"/>
              <a:gd name="connsiteX3" fmla="*/ 2619773 w 2619773"/>
              <a:gd name="connsiteY3" fmla="*/ 2143844 h 2959223"/>
              <a:gd name="connsiteX4" fmla="*/ 1216078 w 2619773"/>
              <a:gd name="connsiteY4" fmla="*/ 2959223 h 2959223"/>
              <a:gd name="connsiteX5" fmla="*/ 529807 w 2619773"/>
              <a:gd name="connsiteY5" fmla="*/ 2702644 h 2959223"/>
              <a:gd name="connsiteX0" fmla="*/ 529807 w 2619773"/>
              <a:gd name="connsiteY0" fmla="*/ 2702644 h 2959223"/>
              <a:gd name="connsiteX1" fmla="*/ 0 w 2619773"/>
              <a:gd name="connsiteY1" fmla="*/ 1943223 h 2959223"/>
              <a:gd name="connsiteX2" fmla="*/ 1263646 w 2619773"/>
              <a:gd name="connsiteY2" fmla="*/ 0 h 2959223"/>
              <a:gd name="connsiteX3" fmla="*/ 2619773 w 2619773"/>
              <a:gd name="connsiteY3" fmla="*/ 2143844 h 2959223"/>
              <a:gd name="connsiteX4" fmla="*/ 1216078 w 2619773"/>
              <a:gd name="connsiteY4" fmla="*/ 2959223 h 2959223"/>
              <a:gd name="connsiteX5" fmla="*/ 529807 w 2619773"/>
              <a:gd name="connsiteY5" fmla="*/ 2702644 h 2959223"/>
              <a:gd name="connsiteX0" fmla="*/ 529807 w 2619773"/>
              <a:gd name="connsiteY0" fmla="*/ 2702644 h 2959223"/>
              <a:gd name="connsiteX1" fmla="*/ 0 w 2619773"/>
              <a:gd name="connsiteY1" fmla="*/ 1943223 h 2959223"/>
              <a:gd name="connsiteX2" fmla="*/ 1263646 w 2619773"/>
              <a:gd name="connsiteY2" fmla="*/ 0 h 2959223"/>
              <a:gd name="connsiteX3" fmla="*/ 2619773 w 2619773"/>
              <a:gd name="connsiteY3" fmla="*/ 2143844 h 2959223"/>
              <a:gd name="connsiteX4" fmla="*/ 1216078 w 2619773"/>
              <a:gd name="connsiteY4" fmla="*/ 2959223 h 2959223"/>
              <a:gd name="connsiteX5" fmla="*/ 529807 w 2619773"/>
              <a:gd name="connsiteY5" fmla="*/ 2702644 h 2959223"/>
              <a:gd name="connsiteX0" fmla="*/ 529807 w 2708673"/>
              <a:gd name="connsiteY0" fmla="*/ 2702644 h 2959223"/>
              <a:gd name="connsiteX1" fmla="*/ 0 w 2708673"/>
              <a:gd name="connsiteY1" fmla="*/ 1943223 h 2959223"/>
              <a:gd name="connsiteX2" fmla="*/ 1263646 w 2708673"/>
              <a:gd name="connsiteY2" fmla="*/ 0 h 2959223"/>
              <a:gd name="connsiteX3" fmla="*/ 2708673 w 2708673"/>
              <a:gd name="connsiteY3" fmla="*/ 2258144 h 2959223"/>
              <a:gd name="connsiteX4" fmla="*/ 1216078 w 2708673"/>
              <a:gd name="connsiteY4" fmla="*/ 2959223 h 2959223"/>
              <a:gd name="connsiteX5" fmla="*/ 529807 w 2708673"/>
              <a:gd name="connsiteY5" fmla="*/ 2702644 h 2959223"/>
              <a:gd name="connsiteX0" fmla="*/ 529807 w 2708673"/>
              <a:gd name="connsiteY0" fmla="*/ 2702644 h 3035423"/>
              <a:gd name="connsiteX1" fmla="*/ 0 w 2708673"/>
              <a:gd name="connsiteY1" fmla="*/ 1943223 h 3035423"/>
              <a:gd name="connsiteX2" fmla="*/ 1263646 w 2708673"/>
              <a:gd name="connsiteY2" fmla="*/ 0 h 3035423"/>
              <a:gd name="connsiteX3" fmla="*/ 2708673 w 2708673"/>
              <a:gd name="connsiteY3" fmla="*/ 2258144 h 3035423"/>
              <a:gd name="connsiteX4" fmla="*/ 1216078 w 2708673"/>
              <a:gd name="connsiteY4" fmla="*/ 3035423 h 3035423"/>
              <a:gd name="connsiteX5" fmla="*/ 529807 w 2708673"/>
              <a:gd name="connsiteY5" fmla="*/ 2702644 h 3035423"/>
              <a:gd name="connsiteX0" fmla="*/ 631407 w 2810273"/>
              <a:gd name="connsiteY0" fmla="*/ 2702644 h 3035423"/>
              <a:gd name="connsiteX1" fmla="*/ 0 w 2810273"/>
              <a:gd name="connsiteY1" fmla="*/ 1994023 h 3035423"/>
              <a:gd name="connsiteX2" fmla="*/ 1365246 w 2810273"/>
              <a:gd name="connsiteY2" fmla="*/ 0 h 3035423"/>
              <a:gd name="connsiteX3" fmla="*/ 2810273 w 2810273"/>
              <a:gd name="connsiteY3" fmla="*/ 2258144 h 3035423"/>
              <a:gd name="connsiteX4" fmla="*/ 1317678 w 2810273"/>
              <a:gd name="connsiteY4" fmla="*/ 3035423 h 3035423"/>
              <a:gd name="connsiteX5" fmla="*/ 631407 w 2810273"/>
              <a:gd name="connsiteY5" fmla="*/ 2702644 h 3035423"/>
              <a:gd name="connsiteX0" fmla="*/ 631407 w 2899173"/>
              <a:gd name="connsiteY0" fmla="*/ 2702644 h 3035423"/>
              <a:gd name="connsiteX1" fmla="*/ 0 w 2899173"/>
              <a:gd name="connsiteY1" fmla="*/ 1994023 h 3035423"/>
              <a:gd name="connsiteX2" fmla="*/ 1365246 w 2899173"/>
              <a:gd name="connsiteY2" fmla="*/ 0 h 3035423"/>
              <a:gd name="connsiteX3" fmla="*/ 2899173 w 2899173"/>
              <a:gd name="connsiteY3" fmla="*/ 2461344 h 3035423"/>
              <a:gd name="connsiteX4" fmla="*/ 1317678 w 2899173"/>
              <a:gd name="connsiteY4" fmla="*/ 3035423 h 3035423"/>
              <a:gd name="connsiteX5" fmla="*/ 631407 w 2899173"/>
              <a:gd name="connsiteY5" fmla="*/ 2702644 h 3035423"/>
              <a:gd name="connsiteX0" fmla="*/ 631407 w 2899173"/>
              <a:gd name="connsiteY0" fmla="*/ 2702644 h 3035423"/>
              <a:gd name="connsiteX1" fmla="*/ 0 w 2899173"/>
              <a:gd name="connsiteY1" fmla="*/ 1994023 h 3035423"/>
              <a:gd name="connsiteX2" fmla="*/ 1365246 w 2899173"/>
              <a:gd name="connsiteY2" fmla="*/ 0 h 3035423"/>
              <a:gd name="connsiteX3" fmla="*/ 2899173 w 2899173"/>
              <a:gd name="connsiteY3" fmla="*/ 2461344 h 3035423"/>
              <a:gd name="connsiteX4" fmla="*/ 1317678 w 2899173"/>
              <a:gd name="connsiteY4" fmla="*/ 3035423 h 3035423"/>
              <a:gd name="connsiteX5" fmla="*/ 631407 w 2899173"/>
              <a:gd name="connsiteY5" fmla="*/ 2702644 h 3035423"/>
              <a:gd name="connsiteX0" fmla="*/ 631407 w 2899173"/>
              <a:gd name="connsiteY0" fmla="*/ 2702644 h 3086223"/>
              <a:gd name="connsiteX1" fmla="*/ 0 w 2899173"/>
              <a:gd name="connsiteY1" fmla="*/ 1994023 h 3086223"/>
              <a:gd name="connsiteX2" fmla="*/ 1365246 w 2899173"/>
              <a:gd name="connsiteY2" fmla="*/ 0 h 3086223"/>
              <a:gd name="connsiteX3" fmla="*/ 2899173 w 2899173"/>
              <a:gd name="connsiteY3" fmla="*/ 2461344 h 3086223"/>
              <a:gd name="connsiteX4" fmla="*/ 1330378 w 2899173"/>
              <a:gd name="connsiteY4" fmla="*/ 3086223 h 3086223"/>
              <a:gd name="connsiteX5" fmla="*/ 631407 w 2899173"/>
              <a:gd name="connsiteY5" fmla="*/ 2702644 h 3086223"/>
              <a:gd name="connsiteX0" fmla="*/ 631407 w 2899173"/>
              <a:gd name="connsiteY0" fmla="*/ 2702644 h 3060823"/>
              <a:gd name="connsiteX1" fmla="*/ 0 w 2899173"/>
              <a:gd name="connsiteY1" fmla="*/ 1994023 h 3060823"/>
              <a:gd name="connsiteX2" fmla="*/ 1365246 w 2899173"/>
              <a:gd name="connsiteY2" fmla="*/ 0 h 3060823"/>
              <a:gd name="connsiteX3" fmla="*/ 2899173 w 2899173"/>
              <a:gd name="connsiteY3" fmla="*/ 2461344 h 3060823"/>
              <a:gd name="connsiteX4" fmla="*/ 1508178 w 2899173"/>
              <a:gd name="connsiteY4" fmla="*/ 3060823 h 3060823"/>
              <a:gd name="connsiteX5" fmla="*/ 631407 w 2899173"/>
              <a:gd name="connsiteY5" fmla="*/ 2702644 h 3060823"/>
              <a:gd name="connsiteX0" fmla="*/ 631407 w 2899173"/>
              <a:gd name="connsiteY0" fmla="*/ 2702644 h 3060823"/>
              <a:gd name="connsiteX1" fmla="*/ 0 w 2899173"/>
              <a:gd name="connsiteY1" fmla="*/ 1994023 h 3060823"/>
              <a:gd name="connsiteX2" fmla="*/ 1365246 w 2899173"/>
              <a:gd name="connsiteY2" fmla="*/ 0 h 3060823"/>
              <a:gd name="connsiteX3" fmla="*/ 2899173 w 2899173"/>
              <a:gd name="connsiteY3" fmla="*/ 2461344 h 3060823"/>
              <a:gd name="connsiteX4" fmla="*/ 1508178 w 2899173"/>
              <a:gd name="connsiteY4" fmla="*/ 3060823 h 3060823"/>
              <a:gd name="connsiteX5" fmla="*/ 631407 w 2899173"/>
              <a:gd name="connsiteY5" fmla="*/ 2702644 h 3060823"/>
              <a:gd name="connsiteX0" fmla="*/ 631407 w 2899173"/>
              <a:gd name="connsiteY0" fmla="*/ 2702644 h 3060823"/>
              <a:gd name="connsiteX1" fmla="*/ 0 w 2899173"/>
              <a:gd name="connsiteY1" fmla="*/ 1994023 h 3060823"/>
              <a:gd name="connsiteX2" fmla="*/ 1365246 w 2899173"/>
              <a:gd name="connsiteY2" fmla="*/ 0 h 3060823"/>
              <a:gd name="connsiteX3" fmla="*/ 2899173 w 2899173"/>
              <a:gd name="connsiteY3" fmla="*/ 2461344 h 3060823"/>
              <a:gd name="connsiteX4" fmla="*/ 1508178 w 2899173"/>
              <a:gd name="connsiteY4" fmla="*/ 3060823 h 3060823"/>
              <a:gd name="connsiteX5" fmla="*/ 631407 w 2899173"/>
              <a:gd name="connsiteY5" fmla="*/ 2702644 h 3060823"/>
              <a:gd name="connsiteX0" fmla="*/ 663159 w 2930925"/>
              <a:gd name="connsiteY0" fmla="*/ 2702644 h 3060823"/>
              <a:gd name="connsiteX1" fmla="*/ 0 w 2930925"/>
              <a:gd name="connsiteY1" fmla="*/ 2032204 h 3060823"/>
              <a:gd name="connsiteX2" fmla="*/ 1396998 w 2930925"/>
              <a:gd name="connsiteY2" fmla="*/ 0 h 3060823"/>
              <a:gd name="connsiteX3" fmla="*/ 2930925 w 2930925"/>
              <a:gd name="connsiteY3" fmla="*/ 2461344 h 3060823"/>
              <a:gd name="connsiteX4" fmla="*/ 1539930 w 2930925"/>
              <a:gd name="connsiteY4" fmla="*/ 3060823 h 3060823"/>
              <a:gd name="connsiteX5" fmla="*/ 663159 w 2930925"/>
              <a:gd name="connsiteY5" fmla="*/ 2702644 h 3060823"/>
              <a:gd name="connsiteX0" fmla="*/ 663159 w 2930925"/>
              <a:gd name="connsiteY0" fmla="*/ 2702644 h 3060823"/>
              <a:gd name="connsiteX1" fmla="*/ 0 w 2930925"/>
              <a:gd name="connsiteY1" fmla="*/ 2032204 h 3060823"/>
              <a:gd name="connsiteX2" fmla="*/ 1396998 w 2930925"/>
              <a:gd name="connsiteY2" fmla="*/ 0 h 3060823"/>
              <a:gd name="connsiteX3" fmla="*/ 2930925 w 2930925"/>
              <a:gd name="connsiteY3" fmla="*/ 2461344 h 3060823"/>
              <a:gd name="connsiteX4" fmla="*/ 1539930 w 2930925"/>
              <a:gd name="connsiteY4" fmla="*/ 3060823 h 3060823"/>
              <a:gd name="connsiteX5" fmla="*/ 663159 w 2930925"/>
              <a:gd name="connsiteY5" fmla="*/ 2702644 h 3060823"/>
              <a:gd name="connsiteX0" fmla="*/ 663159 w 2930925"/>
              <a:gd name="connsiteY0" fmla="*/ 2702644 h 3060823"/>
              <a:gd name="connsiteX1" fmla="*/ 0 w 2930925"/>
              <a:gd name="connsiteY1" fmla="*/ 2032204 h 3060823"/>
              <a:gd name="connsiteX2" fmla="*/ 1396998 w 2930925"/>
              <a:gd name="connsiteY2" fmla="*/ 0 h 3060823"/>
              <a:gd name="connsiteX3" fmla="*/ 2930925 w 2930925"/>
              <a:gd name="connsiteY3" fmla="*/ 2461344 h 3060823"/>
              <a:gd name="connsiteX4" fmla="*/ 1539930 w 2930925"/>
              <a:gd name="connsiteY4" fmla="*/ 3060823 h 3060823"/>
              <a:gd name="connsiteX5" fmla="*/ 663159 w 2930925"/>
              <a:gd name="connsiteY5" fmla="*/ 2702644 h 3060823"/>
              <a:gd name="connsiteX0" fmla="*/ 663159 w 2930925"/>
              <a:gd name="connsiteY0" fmla="*/ 2702644 h 3060823"/>
              <a:gd name="connsiteX1" fmla="*/ 0 w 2930925"/>
              <a:gd name="connsiteY1" fmla="*/ 2032204 h 3060823"/>
              <a:gd name="connsiteX2" fmla="*/ 1396998 w 2930925"/>
              <a:gd name="connsiteY2" fmla="*/ 0 h 3060823"/>
              <a:gd name="connsiteX3" fmla="*/ 2930925 w 2930925"/>
              <a:gd name="connsiteY3" fmla="*/ 2461344 h 3060823"/>
              <a:gd name="connsiteX4" fmla="*/ 1539930 w 2930925"/>
              <a:gd name="connsiteY4" fmla="*/ 3060823 h 3060823"/>
              <a:gd name="connsiteX5" fmla="*/ 663159 w 2930925"/>
              <a:gd name="connsiteY5" fmla="*/ 2702644 h 3060823"/>
              <a:gd name="connsiteX0" fmla="*/ 663159 w 2930925"/>
              <a:gd name="connsiteY0" fmla="*/ 2702644 h 2908539"/>
              <a:gd name="connsiteX1" fmla="*/ 0 w 2930925"/>
              <a:gd name="connsiteY1" fmla="*/ 2032204 h 2908539"/>
              <a:gd name="connsiteX2" fmla="*/ 1396998 w 2930925"/>
              <a:gd name="connsiteY2" fmla="*/ 0 h 2908539"/>
              <a:gd name="connsiteX3" fmla="*/ 2930925 w 2930925"/>
              <a:gd name="connsiteY3" fmla="*/ 2461344 h 2908539"/>
              <a:gd name="connsiteX4" fmla="*/ 1559196 w 2930925"/>
              <a:gd name="connsiteY4" fmla="*/ 2908539 h 2908539"/>
              <a:gd name="connsiteX5" fmla="*/ 663159 w 2930925"/>
              <a:gd name="connsiteY5" fmla="*/ 2702644 h 2908539"/>
              <a:gd name="connsiteX0" fmla="*/ 663159 w 2930925"/>
              <a:gd name="connsiteY0" fmla="*/ 2702644 h 2959458"/>
              <a:gd name="connsiteX1" fmla="*/ 0 w 2930925"/>
              <a:gd name="connsiteY1" fmla="*/ 2032204 h 2959458"/>
              <a:gd name="connsiteX2" fmla="*/ 1396998 w 2930925"/>
              <a:gd name="connsiteY2" fmla="*/ 0 h 2959458"/>
              <a:gd name="connsiteX3" fmla="*/ 2930925 w 2930925"/>
              <a:gd name="connsiteY3" fmla="*/ 2461344 h 2959458"/>
              <a:gd name="connsiteX4" fmla="*/ 1559412 w 2930925"/>
              <a:gd name="connsiteY4" fmla="*/ 2959458 h 2959458"/>
              <a:gd name="connsiteX5" fmla="*/ 663159 w 2930925"/>
              <a:gd name="connsiteY5" fmla="*/ 2702644 h 2959458"/>
              <a:gd name="connsiteX0" fmla="*/ 663159 w 2930925"/>
              <a:gd name="connsiteY0" fmla="*/ 2702644 h 2959458"/>
              <a:gd name="connsiteX1" fmla="*/ 0 w 2930925"/>
              <a:gd name="connsiteY1" fmla="*/ 2032204 h 2959458"/>
              <a:gd name="connsiteX2" fmla="*/ 1396998 w 2930925"/>
              <a:gd name="connsiteY2" fmla="*/ 0 h 2959458"/>
              <a:gd name="connsiteX3" fmla="*/ 2930925 w 2930925"/>
              <a:gd name="connsiteY3" fmla="*/ 2461344 h 2959458"/>
              <a:gd name="connsiteX4" fmla="*/ 1559412 w 2930925"/>
              <a:gd name="connsiteY4" fmla="*/ 2959458 h 2959458"/>
              <a:gd name="connsiteX5" fmla="*/ 663159 w 2930925"/>
              <a:gd name="connsiteY5" fmla="*/ 2702644 h 2959458"/>
              <a:gd name="connsiteX0" fmla="*/ 663159 w 2893222"/>
              <a:gd name="connsiteY0" fmla="*/ 2702644 h 2959458"/>
              <a:gd name="connsiteX1" fmla="*/ 0 w 2893222"/>
              <a:gd name="connsiteY1" fmla="*/ 2032204 h 2959458"/>
              <a:gd name="connsiteX2" fmla="*/ 1396998 w 2893222"/>
              <a:gd name="connsiteY2" fmla="*/ 0 h 2959458"/>
              <a:gd name="connsiteX3" fmla="*/ 2893222 w 2893222"/>
              <a:gd name="connsiteY3" fmla="*/ 2404291 h 2959458"/>
              <a:gd name="connsiteX4" fmla="*/ 1559412 w 2893222"/>
              <a:gd name="connsiteY4" fmla="*/ 2959458 h 2959458"/>
              <a:gd name="connsiteX5" fmla="*/ 663159 w 2893222"/>
              <a:gd name="connsiteY5" fmla="*/ 2702644 h 2959458"/>
              <a:gd name="connsiteX0" fmla="*/ 663159 w 2893222"/>
              <a:gd name="connsiteY0" fmla="*/ 2702644 h 2959458"/>
              <a:gd name="connsiteX1" fmla="*/ 0 w 2893222"/>
              <a:gd name="connsiteY1" fmla="*/ 2032204 h 2959458"/>
              <a:gd name="connsiteX2" fmla="*/ 1396998 w 2893222"/>
              <a:gd name="connsiteY2" fmla="*/ 0 h 2959458"/>
              <a:gd name="connsiteX3" fmla="*/ 2893222 w 2893222"/>
              <a:gd name="connsiteY3" fmla="*/ 2404291 h 2959458"/>
              <a:gd name="connsiteX4" fmla="*/ 1559412 w 2893222"/>
              <a:gd name="connsiteY4" fmla="*/ 2959458 h 2959458"/>
              <a:gd name="connsiteX5" fmla="*/ 663159 w 2893222"/>
              <a:gd name="connsiteY5" fmla="*/ 2702644 h 2959458"/>
              <a:gd name="connsiteX0" fmla="*/ 663159 w 2893222"/>
              <a:gd name="connsiteY0" fmla="*/ 2702644 h 2959458"/>
              <a:gd name="connsiteX1" fmla="*/ 0 w 2893222"/>
              <a:gd name="connsiteY1" fmla="*/ 2032204 h 2959458"/>
              <a:gd name="connsiteX2" fmla="*/ 1396998 w 2893222"/>
              <a:gd name="connsiteY2" fmla="*/ 0 h 2959458"/>
              <a:gd name="connsiteX3" fmla="*/ 2893222 w 2893222"/>
              <a:gd name="connsiteY3" fmla="*/ 2404291 h 2959458"/>
              <a:gd name="connsiteX4" fmla="*/ 1559412 w 2893222"/>
              <a:gd name="connsiteY4" fmla="*/ 2959458 h 2959458"/>
              <a:gd name="connsiteX5" fmla="*/ 663159 w 2893222"/>
              <a:gd name="connsiteY5" fmla="*/ 2702644 h 29594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893222" h="2959458">
                <a:moveTo>
                  <a:pt x="663159" y="2702644"/>
                </a:moveTo>
                <a:cubicBezTo>
                  <a:pt x="270694" y="2413616"/>
                  <a:pt x="297292" y="2480177"/>
                  <a:pt x="0" y="2032204"/>
                </a:cubicBezTo>
                <a:lnTo>
                  <a:pt x="1396998" y="0"/>
                </a:lnTo>
                <a:lnTo>
                  <a:pt x="2893222" y="2404291"/>
                </a:lnTo>
                <a:cubicBezTo>
                  <a:pt x="2180089" y="2991587"/>
                  <a:pt x="1930209" y="2931200"/>
                  <a:pt x="1559412" y="2959458"/>
                </a:cubicBezTo>
                <a:cubicBezTo>
                  <a:pt x="1254627" y="2941783"/>
                  <a:pt x="930144" y="2872952"/>
                  <a:pt x="663159" y="2702644"/>
                </a:cubicBezTo>
                <a:close/>
              </a:path>
            </a:pathLst>
          </a:custGeom>
          <a:solidFill>
            <a:schemeClr val="accent3">
              <a:lumMod val="50000"/>
            </a:schemeClr>
          </a:solidFill>
          <a:ln w="9525" cap="rnd">
            <a:noFill/>
            <a:prstDash val="solid"/>
            <a:round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vert="eaVert" lIns="89477" tIns="44738" rIns="89477" bIns="44738" anchor="ctr"/>
          <a:lstStyle/>
          <a:p>
            <a:pPr defTabSz="1219627">
              <a:defRPr/>
            </a:pPr>
            <a:endParaRPr lang="zh-CN" altLang="en-US" sz="1500" kern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原创设计师QQ598969553            _2"/>
          <p:cNvSpPr/>
          <p:nvPr/>
        </p:nvSpPr>
        <p:spPr bwMode="auto">
          <a:xfrm rot="5400000">
            <a:off x="3289482" y="1805016"/>
            <a:ext cx="2838592" cy="2892223"/>
          </a:xfrm>
          <a:custGeom>
            <a:avLst/>
            <a:gdLst>
              <a:gd name="connsiteX0" fmla="*/ 0 w 3169466"/>
              <a:gd name="connsiteY0" fmla="*/ 3096344 h 3096344"/>
              <a:gd name="connsiteX1" fmla="*/ 1508539 w 3169466"/>
              <a:gd name="connsiteY1" fmla="*/ 0 h 3096344"/>
              <a:gd name="connsiteX2" fmla="*/ 3169466 w 3169466"/>
              <a:gd name="connsiteY2" fmla="*/ 3096344 h 3096344"/>
              <a:gd name="connsiteX3" fmla="*/ 0 w 3169466"/>
              <a:gd name="connsiteY3" fmla="*/ 3096344 h 3096344"/>
              <a:gd name="connsiteX0" fmla="*/ 0 w 3017066"/>
              <a:gd name="connsiteY0" fmla="*/ 3083644 h 3096344"/>
              <a:gd name="connsiteX1" fmla="*/ 1356139 w 3017066"/>
              <a:gd name="connsiteY1" fmla="*/ 0 h 3096344"/>
              <a:gd name="connsiteX2" fmla="*/ 3017066 w 3017066"/>
              <a:gd name="connsiteY2" fmla="*/ 3096344 h 3096344"/>
              <a:gd name="connsiteX3" fmla="*/ 0 w 3017066"/>
              <a:gd name="connsiteY3" fmla="*/ 3083644 h 3096344"/>
              <a:gd name="connsiteX0" fmla="*/ 0 w 3017066"/>
              <a:gd name="connsiteY0" fmla="*/ 3083644 h 3096344"/>
              <a:gd name="connsiteX1" fmla="*/ 181393 w 3017066"/>
              <a:gd name="connsiteY1" fmla="*/ 2273423 h 3096344"/>
              <a:gd name="connsiteX2" fmla="*/ 1356139 w 3017066"/>
              <a:gd name="connsiteY2" fmla="*/ 0 h 3096344"/>
              <a:gd name="connsiteX3" fmla="*/ 3017066 w 3017066"/>
              <a:gd name="connsiteY3" fmla="*/ 3096344 h 3096344"/>
              <a:gd name="connsiteX4" fmla="*/ 0 w 3017066"/>
              <a:gd name="connsiteY4" fmla="*/ 3083644 h 3096344"/>
              <a:gd name="connsiteX0" fmla="*/ 0 w 3017066"/>
              <a:gd name="connsiteY0" fmla="*/ 3083644 h 3096344"/>
              <a:gd name="connsiteX1" fmla="*/ 181393 w 3017066"/>
              <a:gd name="connsiteY1" fmla="*/ 2222623 h 3096344"/>
              <a:gd name="connsiteX2" fmla="*/ 1356139 w 3017066"/>
              <a:gd name="connsiteY2" fmla="*/ 0 h 3096344"/>
              <a:gd name="connsiteX3" fmla="*/ 3017066 w 3017066"/>
              <a:gd name="connsiteY3" fmla="*/ 3096344 h 3096344"/>
              <a:gd name="connsiteX4" fmla="*/ 0 w 3017066"/>
              <a:gd name="connsiteY4" fmla="*/ 3083644 h 3096344"/>
              <a:gd name="connsiteX0" fmla="*/ 0 w 3017066"/>
              <a:gd name="connsiteY0" fmla="*/ 3083644 h 3096344"/>
              <a:gd name="connsiteX1" fmla="*/ 105193 w 3017066"/>
              <a:gd name="connsiteY1" fmla="*/ 2425823 h 3096344"/>
              <a:gd name="connsiteX2" fmla="*/ 1356139 w 3017066"/>
              <a:gd name="connsiteY2" fmla="*/ 0 h 3096344"/>
              <a:gd name="connsiteX3" fmla="*/ 3017066 w 3017066"/>
              <a:gd name="connsiteY3" fmla="*/ 3096344 h 3096344"/>
              <a:gd name="connsiteX4" fmla="*/ 0 w 3017066"/>
              <a:gd name="connsiteY4" fmla="*/ 3083644 h 3096344"/>
              <a:gd name="connsiteX0" fmla="*/ 0 w 3017066"/>
              <a:gd name="connsiteY0" fmla="*/ 2601044 h 2613744"/>
              <a:gd name="connsiteX1" fmla="*/ 105193 w 3017066"/>
              <a:gd name="connsiteY1" fmla="*/ 1943223 h 2613744"/>
              <a:gd name="connsiteX2" fmla="*/ 1368839 w 3017066"/>
              <a:gd name="connsiteY2" fmla="*/ 0 h 2613744"/>
              <a:gd name="connsiteX3" fmla="*/ 3017066 w 3017066"/>
              <a:gd name="connsiteY3" fmla="*/ 2613744 h 2613744"/>
              <a:gd name="connsiteX4" fmla="*/ 0 w 3017066"/>
              <a:gd name="connsiteY4" fmla="*/ 2601044 h 2613744"/>
              <a:gd name="connsiteX0" fmla="*/ 537730 w 2919796"/>
              <a:gd name="connsiteY0" fmla="*/ 2702644 h 2702644"/>
              <a:gd name="connsiteX1" fmla="*/ 7923 w 2919796"/>
              <a:gd name="connsiteY1" fmla="*/ 1943223 h 2702644"/>
              <a:gd name="connsiteX2" fmla="*/ 1271569 w 2919796"/>
              <a:gd name="connsiteY2" fmla="*/ 0 h 2702644"/>
              <a:gd name="connsiteX3" fmla="*/ 2919796 w 2919796"/>
              <a:gd name="connsiteY3" fmla="*/ 2613744 h 2702644"/>
              <a:gd name="connsiteX4" fmla="*/ 537730 w 2919796"/>
              <a:gd name="connsiteY4" fmla="*/ 2702644 h 2702644"/>
              <a:gd name="connsiteX0" fmla="*/ 552634 w 2934700"/>
              <a:gd name="connsiteY0" fmla="*/ 2702644 h 2702644"/>
              <a:gd name="connsiteX1" fmla="*/ 22827 w 2934700"/>
              <a:gd name="connsiteY1" fmla="*/ 1943223 h 2702644"/>
              <a:gd name="connsiteX2" fmla="*/ 1286473 w 2934700"/>
              <a:gd name="connsiteY2" fmla="*/ 0 h 2702644"/>
              <a:gd name="connsiteX3" fmla="*/ 2934700 w 2934700"/>
              <a:gd name="connsiteY3" fmla="*/ 2613744 h 2702644"/>
              <a:gd name="connsiteX4" fmla="*/ 552634 w 2934700"/>
              <a:gd name="connsiteY4" fmla="*/ 2702644 h 2702644"/>
              <a:gd name="connsiteX0" fmla="*/ 529807 w 2911873"/>
              <a:gd name="connsiteY0" fmla="*/ 2702644 h 2702644"/>
              <a:gd name="connsiteX1" fmla="*/ 0 w 2911873"/>
              <a:gd name="connsiteY1" fmla="*/ 1943223 h 2702644"/>
              <a:gd name="connsiteX2" fmla="*/ 1263646 w 2911873"/>
              <a:gd name="connsiteY2" fmla="*/ 0 h 2702644"/>
              <a:gd name="connsiteX3" fmla="*/ 2911873 w 2911873"/>
              <a:gd name="connsiteY3" fmla="*/ 2613744 h 2702644"/>
              <a:gd name="connsiteX4" fmla="*/ 529807 w 2911873"/>
              <a:gd name="connsiteY4" fmla="*/ 2702644 h 2702644"/>
              <a:gd name="connsiteX0" fmla="*/ 529807 w 2911873"/>
              <a:gd name="connsiteY0" fmla="*/ 2702644 h 2702644"/>
              <a:gd name="connsiteX1" fmla="*/ 0 w 2911873"/>
              <a:gd name="connsiteY1" fmla="*/ 1943223 h 2702644"/>
              <a:gd name="connsiteX2" fmla="*/ 1263646 w 2911873"/>
              <a:gd name="connsiteY2" fmla="*/ 0 h 2702644"/>
              <a:gd name="connsiteX3" fmla="*/ 2911873 w 2911873"/>
              <a:gd name="connsiteY3" fmla="*/ 2613744 h 2702644"/>
              <a:gd name="connsiteX4" fmla="*/ 529807 w 2911873"/>
              <a:gd name="connsiteY4" fmla="*/ 2702644 h 2702644"/>
              <a:gd name="connsiteX0" fmla="*/ 529807 w 2911873"/>
              <a:gd name="connsiteY0" fmla="*/ 2702644 h 2844923"/>
              <a:gd name="connsiteX1" fmla="*/ 0 w 2911873"/>
              <a:gd name="connsiteY1" fmla="*/ 1943223 h 2844923"/>
              <a:gd name="connsiteX2" fmla="*/ 1263646 w 2911873"/>
              <a:gd name="connsiteY2" fmla="*/ 0 h 2844923"/>
              <a:gd name="connsiteX3" fmla="*/ 2911873 w 2911873"/>
              <a:gd name="connsiteY3" fmla="*/ 2613744 h 2844923"/>
              <a:gd name="connsiteX4" fmla="*/ 1241478 w 2911873"/>
              <a:gd name="connsiteY4" fmla="*/ 2844923 h 2844923"/>
              <a:gd name="connsiteX5" fmla="*/ 529807 w 2911873"/>
              <a:gd name="connsiteY5" fmla="*/ 2702644 h 2844923"/>
              <a:gd name="connsiteX0" fmla="*/ 529807 w 2619773"/>
              <a:gd name="connsiteY0" fmla="*/ 2702644 h 2844923"/>
              <a:gd name="connsiteX1" fmla="*/ 0 w 2619773"/>
              <a:gd name="connsiteY1" fmla="*/ 1943223 h 2844923"/>
              <a:gd name="connsiteX2" fmla="*/ 1263646 w 2619773"/>
              <a:gd name="connsiteY2" fmla="*/ 0 h 2844923"/>
              <a:gd name="connsiteX3" fmla="*/ 2619773 w 2619773"/>
              <a:gd name="connsiteY3" fmla="*/ 2143844 h 2844923"/>
              <a:gd name="connsiteX4" fmla="*/ 1241478 w 2619773"/>
              <a:gd name="connsiteY4" fmla="*/ 2844923 h 2844923"/>
              <a:gd name="connsiteX5" fmla="*/ 529807 w 2619773"/>
              <a:gd name="connsiteY5" fmla="*/ 2702644 h 2844923"/>
              <a:gd name="connsiteX0" fmla="*/ 529807 w 2619773"/>
              <a:gd name="connsiteY0" fmla="*/ 2702644 h 2959223"/>
              <a:gd name="connsiteX1" fmla="*/ 0 w 2619773"/>
              <a:gd name="connsiteY1" fmla="*/ 1943223 h 2959223"/>
              <a:gd name="connsiteX2" fmla="*/ 1263646 w 2619773"/>
              <a:gd name="connsiteY2" fmla="*/ 0 h 2959223"/>
              <a:gd name="connsiteX3" fmla="*/ 2619773 w 2619773"/>
              <a:gd name="connsiteY3" fmla="*/ 2143844 h 2959223"/>
              <a:gd name="connsiteX4" fmla="*/ 1216078 w 2619773"/>
              <a:gd name="connsiteY4" fmla="*/ 2959223 h 2959223"/>
              <a:gd name="connsiteX5" fmla="*/ 529807 w 2619773"/>
              <a:gd name="connsiteY5" fmla="*/ 2702644 h 2959223"/>
              <a:gd name="connsiteX0" fmla="*/ 529807 w 2619773"/>
              <a:gd name="connsiteY0" fmla="*/ 2702644 h 2959223"/>
              <a:gd name="connsiteX1" fmla="*/ 0 w 2619773"/>
              <a:gd name="connsiteY1" fmla="*/ 1943223 h 2959223"/>
              <a:gd name="connsiteX2" fmla="*/ 1263646 w 2619773"/>
              <a:gd name="connsiteY2" fmla="*/ 0 h 2959223"/>
              <a:gd name="connsiteX3" fmla="*/ 2619773 w 2619773"/>
              <a:gd name="connsiteY3" fmla="*/ 2143844 h 2959223"/>
              <a:gd name="connsiteX4" fmla="*/ 1216078 w 2619773"/>
              <a:gd name="connsiteY4" fmla="*/ 2959223 h 2959223"/>
              <a:gd name="connsiteX5" fmla="*/ 529807 w 2619773"/>
              <a:gd name="connsiteY5" fmla="*/ 2702644 h 2959223"/>
              <a:gd name="connsiteX0" fmla="*/ 529807 w 2619773"/>
              <a:gd name="connsiteY0" fmla="*/ 2702644 h 2959223"/>
              <a:gd name="connsiteX1" fmla="*/ 0 w 2619773"/>
              <a:gd name="connsiteY1" fmla="*/ 1943223 h 2959223"/>
              <a:gd name="connsiteX2" fmla="*/ 1263646 w 2619773"/>
              <a:gd name="connsiteY2" fmla="*/ 0 h 2959223"/>
              <a:gd name="connsiteX3" fmla="*/ 2619773 w 2619773"/>
              <a:gd name="connsiteY3" fmla="*/ 2143844 h 2959223"/>
              <a:gd name="connsiteX4" fmla="*/ 1216078 w 2619773"/>
              <a:gd name="connsiteY4" fmla="*/ 2959223 h 2959223"/>
              <a:gd name="connsiteX5" fmla="*/ 529807 w 2619773"/>
              <a:gd name="connsiteY5" fmla="*/ 2702644 h 2959223"/>
              <a:gd name="connsiteX0" fmla="*/ 529807 w 2708673"/>
              <a:gd name="connsiteY0" fmla="*/ 2702644 h 2959223"/>
              <a:gd name="connsiteX1" fmla="*/ 0 w 2708673"/>
              <a:gd name="connsiteY1" fmla="*/ 1943223 h 2959223"/>
              <a:gd name="connsiteX2" fmla="*/ 1263646 w 2708673"/>
              <a:gd name="connsiteY2" fmla="*/ 0 h 2959223"/>
              <a:gd name="connsiteX3" fmla="*/ 2708673 w 2708673"/>
              <a:gd name="connsiteY3" fmla="*/ 2258144 h 2959223"/>
              <a:gd name="connsiteX4" fmla="*/ 1216078 w 2708673"/>
              <a:gd name="connsiteY4" fmla="*/ 2959223 h 2959223"/>
              <a:gd name="connsiteX5" fmla="*/ 529807 w 2708673"/>
              <a:gd name="connsiteY5" fmla="*/ 2702644 h 2959223"/>
              <a:gd name="connsiteX0" fmla="*/ 529807 w 2708673"/>
              <a:gd name="connsiteY0" fmla="*/ 2702644 h 3035423"/>
              <a:gd name="connsiteX1" fmla="*/ 0 w 2708673"/>
              <a:gd name="connsiteY1" fmla="*/ 1943223 h 3035423"/>
              <a:gd name="connsiteX2" fmla="*/ 1263646 w 2708673"/>
              <a:gd name="connsiteY2" fmla="*/ 0 h 3035423"/>
              <a:gd name="connsiteX3" fmla="*/ 2708673 w 2708673"/>
              <a:gd name="connsiteY3" fmla="*/ 2258144 h 3035423"/>
              <a:gd name="connsiteX4" fmla="*/ 1216078 w 2708673"/>
              <a:gd name="connsiteY4" fmla="*/ 3035423 h 3035423"/>
              <a:gd name="connsiteX5" fmla="*/ 529807 w 2708673"/>
              <a:gd name="connsiteY5" fmla="*/ 2702644 h 3035423"/>
              <a:gd name="connsiteX0" fmla="*/ 631407 w 2810273"/>
              <a:gd name="connsiteY0" fmla="*/ 2702644 h 3035423"/>
              <a:gd name="connsiteX1" fmla="*/ 0 w 2810273"/>
              <a:gd name="connsiteY1" fmla="*/ 1994023 h 3035423"/>
              <a:gd name="connsiteX2" fmla="*/ 1365246 w 2810273"/>
              <a:gd name="connsiteY2" fmla="*/ 0 h 3035423"/>
              <a:gd name="connsiteX3" fmla="*/ 2810273 w 2810273"/>
              <a:gd name="connsiteY3" fmla="*/ 2258144 h 3035423"/>
              <a:gd name="connsiteX4" fmla="*/ 1317678 w 2810273"/>
              <a:gd name="connsiteY4" fmla="*/ 3035423 h 3035423"/>
              <a:gd name="connsiteX5" fmla="*/ 631407 w 2810273"/>
              <a:gd name="connsiteY5" fmla="*/ 2702644 h 3035423"/>
              <a:gd name="connsiteX0" fmla="*/ 631407 w 2899173"/>
              <a:gd name="connsiteY0" fmla="*/ 2702644 h 3035423"/>
              <a:gd name="connsiteX1" fmla="*/ 0 w 2899173"/>
              <a:gd name="connsiteY1" fmla="*/ 1994023 h 3035423"/>
              <a:gd name="connsiteX2" fmla="*/ 1365246 w 2899173"/>
              <a:gd name="connsiteY2" fmla="*/ 0 h 3035423"/>
              <a:gd name="connsiteX3" fmla="*/ 2899173 w 2899173"/>
              <a:gd name="connsiteY3" fmla="*/ 2461344 h 3035423"/>
              <a:gd name="connsiteX4" fmla="*/ 1317678 w 2899173"/>
              <a:gd name="connsiteY4" fmla="*/ 3035423 h 3035423"/>
              <a:gd name="connsiteX5" fmla="*/ 631407 w 2899173"/>
              <a:gd name="connsiteY5" fmla="*/ 2702644 h 3035423"/>
              <a:gd name="connsiteX0" fmla="*/ 631407 w 2899173"/>
              <a:gd name="connsiteY0" fmla="*/ 2702644 h 3035423"/>
              <a:gd name="connsiteX1" fmla="*/ 0 w 2899173"/>
              <a:gd name="connsiteY1" fmla="*/ 1994023 h 3035423"/>
              <a:gd name="connsiteX2" fmla="*/ 1365246 w 2899173"/>
              <a:gd name="connsiteY2" fmla="*/ 0 h 3035423"/>
              <a:gd name="connsiteX3" fmla="*/ 2899173 w 2899173"/>
              <a:gd name="connsiteY3" fmla="*/ 2461344 h 3035423"/>
              <a:gd name="connsiteX4" fmla="*/ 1317678 w 2899173"/>
              <a:gd name="connsiteY4" fmla="*/ 3035423 h 3035423"/>
              <a:gd name="connsiteX5" fmla="*/ 631407 w 2899173"/>
              <a:gd name="connsiteY5" fmla="*/ 2702644 h 3035423"/>
              <a:gd name="connsiteX0" fmla="*/ 631407 w 2899173"/>
              <a:gd name="connsiteY0" fmla="*/ 2702644 h 3086223"/>
              <a:gd name="connsiteX1" fmla="*/ 0 w 2899173"/>
              <a:gd name="connsiteY1" fmla="*/ 1994023 h 3086223"/>
              <a:gd name="connsiteX2" fmla="*/ 1365246 w 2899173"/>
              <a:gd name="connsiteY2" fmla="*/ 0 h 3086223"/>
              <a:gd name="connsiteX3" fmla="*/ 2899173 w 2899173"/>
              <a:gd name="connsiteY3" fmla="*/ 2461344 h 3086223"/>
              <a:gd name="connsiteX4" fmla="*/ 1330378 w 2899173"/>
              <a:gd name="connsiteY4" fmla="*/ 3086223 h 3086223"/>
              <a:gd name="connsiteX5" fmla="*/ 631407 w 2899173"/>
              <a:gd name="connsiteY5" fmla="*/ 2702644 h 3086223"/>
              <a:gd name="connsiteX0" fmla="*/ 631407 w 2899173"/>
              <a:gd name="connsiteY0" fmla="*/ 2702644 h 3060823"/>
              <a:gd name="connsiteX1" fmla="*/ 0 w 2899173"/>
              <a:gd name="connsiteY1" fmla="*/ 1994023 h 3060823"/>
              <a:gd name="connsiteX2" fmla="*/ 1365246 w 2899173"/>
              <a:gd name="connsiteY2" fmla="*/ 0 h 3060823"/>
              <a:gd name="connsiteX3" fmla="*/ 2899173 w 2899173"/>
              <a:gd name="connsiteY3" fmla="*/ 2461344 h 3060823"/>
              <a:gd name="connsiteX4" fmla="*/ 1508178 w 2899173"/>
              <a:gd name="connsiteY4" fmla="*/ 3060823 h 3060823"/>
              <a:gd name="connsiteX5" fmla="*/ 631407 w 2899173"/>
              <a:gd name="connsiteY5" fmla="*/ 2702644 h 3060823"/>
              <a:gd name="connsiteX0" fmla="*/ 631407 w 2899173"/>
              <a:gd name="connsiteY0" fmla="*/ 2702644 h 3060823"/>
              <a:gd name="connsiteX1" fmla="*/ 0 w 2899173"/>
              <a:gd name="connsiteY1" fmla="*/ 1994023 h 3060823"/>
              <a:gd name="connsiteX2" fmla="*/ 1365246 w 2899173"/>
              <a:gd name="connsiteY2" fmla="*/ 0 h 3060823"/>
              <a:gd name="connsiteX3" fmla="*/ 2899173 w 2899173"/>
              <a:gd name="connsiteY3" fmla="*/ 2461344 h 3060823"/>
              <a:gd name="connsiteX4" fmla="*/ 1508178 w 2899173"/>
              <a:gd name="connsiteY4" fmla="*/ 3060823 h 3060823"/>
              <a:gd name="connsiteX5" fmla="*/ 631407 w 2899173"/>
              <a:gd name="connsiteY5" fmla="*/ 2702644 h 3060823"/>
              <a:gd name="connsiteX0" fmla="*/ 631407 w 2899173"/>
              <a:gd name="connsiteY0" fmla="*/ 2702644 h 3060823"/>
              <a:gd name="connsiteX1" fmla="*/ 0 w 2899173"/>
              <a:gd name="connsiteY1" fmla="*/ 1994023 h 3060823"/>
              <a:gd name="connsiteX2" fmla="*/ 1365246 w 2899173"/>
              <a:gd name="connsiteY2" fmla="*/ 0 h 3060823"/>
              <a:gd name="connsiteX3" fmla="*/ 2899173 w 2899173"/>
              <a:gd name="connsiteY3" fmla="*/ 2461344 h 3060823"/>
              <a:gd name="connsiteX4" fmla="*/ 1508178 w 2899173"/>
              <a:gd name="connsiteY4" fmla="*/ 3060823 h 3060823"/>
              <a:gd name="connsiteX5" fmla="*/ 631407 w 2899173"/>
              <a:gd name="connsiteY5" fmla="*/ 2702644 h 3060823"/>
              <a:gd name="connsiteX0" fmla="*/ 663159 w 2930925"/>
              <a:gd name="connsiteY0" fmla="*/ 2702644 h 3060823"/>
              <a:gd name="connsiteX1" fmla="*/ 0 w 2930925"/>
              <a:gd name="connsiteY1" fmla="*/ 2032204 h 3060823"/>
              <a:gd name="connsiteX2" fmla="*/ 1396998 w 2930925"/>
              <a:gd name="connsiteY2" fmla="*/ 0 h 3060823"/>
              <a:gd name="connsiteX3" fmla="*/ 2930925 w 2930925"/>
              <a:gd name="connsiteY3" fmla="*/ 2461344 h 3060823"/>
              <a:gd name="connsiteX4" fmla="*/ 1539930 w 2930925"/>
              <a:gd name="connsiteY4" fmla="*/ 3060823 h 3060823"/>
              <a:gd name="connsiteX5" fmla="*/ 663159 w 2930925"/>
              <a:gd name="connsiteY5" fmla="*/ 2702644 h 3060823"/>
              <a:gd name="connsiteX0" fmla="*/ 663159 w 2930925"/>
              <a:gd name="connsiteY0" fmla="*/ 2702644 h 3060823"/>
              <a:gd name="connsiteX1" fmla="*/ 0 w 2930925"/>
              <a:gd name="connsiteY1" fmla="*/ 2032204 h 3060823"/>
              <a:gd name="connsiteX2" fmla="*/ 1396998 w 2930925"/>
              <a:gd name="connsiteY2" fmla="*/ 0 h 3060823"/>
              <a:gd name="connsiteX3" fmla="*/ 2930925 w 2930925"/>
              <a:gd name="connsiteY3" fmla="*/ 2461344 h 3060823"/>
              <a:gd name="connsiteX4" fmla="*/ 1539930 w 2930925"/>
              <a:gd name="connsiteY4" fmla="*/ 3060823 h 3060823"/>
              <a:gd name="connsiteX5" fmla="*/ 663159 w 2930925"/>
              <a:gd name="connsiteY5" fmla="*/ 2702644 h 3060823"/>
              <a:gd name="connsiteX0" fmla="*/ 663159 w 2930925"/>
              <a:gd name="connsiteY0" fmla="*/ 2702644 h 3060823"/>
              <a:gd name="connsiteX1" fmla="*/ 0 w 2930925"/>
              <a:gd name="connsiteY1" fmla="*/ 2032204 h 3060823"/>
              <a:gd name="connsiteX2" fmla="*/ 1396998 w 2930925"/>
              <a:gd name="connsiteY2" fmla="*/ 0 h 3060823"/>
              <a:gd name="connsiteX3" fmla="*/ 2930925 w 2930925"/>
              <a:gd name="connsiteY3" fmla="*/ 2461344 h 3060823"/>
              <a:gd name="connsiteX4" fmla="*/ 1539930 w 2930925"/>
              <a:gd name="connsiteY4" fmla="*/ 3060823 h 3060823"/>
              <a:gd name="connsiteX5" fmla="*/ 663159 w 2930925"/>
              <a:gd name="connsiteY5" fmla="*/ 2702644 h 3060823"/>
              <a:gd name="connsiteX0" fmla="*/ 663159 w 2930925"/>
              <a:gd name="connsiteY0" fmla="*/ 2702644 h 3060823"/>
              <a:gd name="connsiteX1" fmla="*/ 0 w 2930925"/>
              <a:gd name="connsiteY1" fmla="*/ 2032204 h 3060823"/>
              <a:gd name="connsiteX2" fmla="*/ 1396998 w 2930925"/>
              <a:gd name="connsiteY2" fmla="*/ 0 h 3060823"/>
              <a:gd name="connsiteX3" fmla="*/ 2930925 w 2930925"/>
              <a:gd name="connsiteY3" fmla="*/ 2461344 h 3060823"/>
              <a:gd name="connsiteX4" fmla="*/ 1539930 w 2930925"/>
              <a:gd name="connsiteY4" fmla="*/ 3060823 h 3060823"/>
              <a:gd name="connsiteX5" fmla="*/ 663159 w 2930925"/>
              <a:gd name="connsiteY5" fmla="*/ 2702644 h 3060823"/>
              <a:gd name="connsiteX0" fmla="*/ 663159 w 2930925"/>
              <a:gd name="connsiteY0" fmla="*/ 2702644 h 2908539"/>
              <a:gd name="connsiteX1" fmla="*/ 0 w 2930925"/>
              <a:gd name="connsiteY1" fmla="*/ 2032204 h 2908539"/>
              <a:gd name="connsiteX2" fmla="*/ 1396998 w 2930925"/>
              <a:gd name="connsiteY2" fmla="*/ 0 h 2908539"/>
              <a:gd name="connsiteX3" fmla="*/ 2930925 w 2930925"/>
              <a:gd name="connsiteY3" fmla="*/ 2461344 h 2908539"/>
              <a:gd name="connsiteX4" fmla="*/ 1559196 w 2930925"/>
              <a:gd name="connsiteY4" fmla="*/ 2908539 h 2908539"/>
              <a:gd name="connsiteX5" fmla="*/ 663159 w 2930925"/>
              <a:gd name="connsiteY5" fmla="*/ 2702644 h 2908539"/>
              <a:gd name="connsiteX0" fmla="*/ 663159 w 2930925"/>
              <a:gd name="connsiteY0" fmla="*/ 2702644 h 2959458"/>
              <a:gd name="connsiteX1" fmla="*/ 0 w 2930925"/>
              <a:gd name="connsiteY1" fmla="*/ 2032204 h 2959458"/>
              <a:gd name="connsiteX2" fmla="*/ 1396998 w 2930925"/>
              <a:gd name="connsiteY2" fmla="*/ 0 h 2959458"/>
              <a:gd name="connsiteX3" fmla="*/ 2930925 w 2930925"/>
              <a:gd name="connsiteY3" fmla="*/ 2461344 h 2959458"/>
              <a:gd name="connsiteX4" fmla="*/ 1559412 w 2930925"/>
              <a:gd name="connsiteY4" fmla="*/ 2959458 h 2959458"/>
              <a:gd name="connsiteX5" fmla="*/ 663159 w 2930925"/>
              <a:gd name="connsiteY5" fmla="*/ 2702644 h 2959458"/>
              <a:gd name="connsiteX0" fmla="*/ 663159 w 2930925"/>
              <a:gd name="connsiteY0" fmla="*/ 2702644 h 2959458"/>
              <a:gd name="connsiteX1" fmla="*/ 0 w 2930925"/>
              <a:gd name="connsiteY1" fmla="*/ 2032204 h 2959458"/>
              <a:gd name="connsiteX2" fmla="*/ 1396998 w 2930925"/>
              <a:gd name="connsiteY2" fmla="*/ 0 h 2959458"/>
              <a:gd name="connsiteX3" fmla="*/ 2930925 w 2930925"/>
              <a:gd name="connsiteY3" fmla="*/ 2461344 h 2959458"/>
              <a:gd name="connsiteX4" fmla="*/ 1559412 w 2930925"/>
              <a:gd name="connsiteY4" fmla="*/ 2959458 h 2959458"/>
              <a:gd name="connsiteX5" fmla="*/ 663159 w 2930925"/>
              <a:gd name="connsiteY5" fmla="*/ 2702644 h 2959458"/>
              <a:gd name="connsiteX0" fmla="*/ 663159 w 2893222"/>
              <a:gd name="connsiteY0" fmla="*/ 2702644 h 2959458"/>
              <a:gd name="connsiteX1" fmla="*/ 0 w 2893222"/>
              <a:gd name="connsiteY1" fmla="*/ 2032204 h 2959458"/>
              <a:gd name="connsiteX2" fmla="*/ 1396998 w 2893222"/>
              <a:gd name="connsiteY2" fmla="*/ 0 h 2959458"/>
              <a:gd name="connsiteX3" fmla="*/ 2893222 w 2893222"/>
              <a:gd name="connsiteY3" fmla="*/ 2404291 h 2959458"/>
              <a:gd name="connsiteX4" fmla="*/ 1559412 w 2893222"/>
              <a:gd name="connsiteY4" fmla="*/ 2959458 h 2959458"/>
              <a:gd name="connsiteX5" fmla="*/ 663159 w 2893222"/>
              <a:gd name="connsiteY5" fmla="*/ 2702644 h 2959458"/>
              <a:gd name="connsiteX0" fmla="*/ 663159 w 2893222"/>
              <a:gd name="connsiteY0" fmla="*/ 2702644 h 2959458"/>
              <a:gd name="connsiteX1" fmla="*/ 0 w 2893222"/>
              <a:gd name="connsiteY1" fmla="*/ 2032204 h 2959458"/>
              <a:gd name="connsiteX2" fmla="*/ 1396998 w 2893222"/>
              <a:gd name="connsiteY2" fmla="*/ 0 h 2959458"/>
              <a:gd name="connsiteX3" fmla="*/ 2893222 w 2893222"/>
              <a:gd name="connsiteY3" fmla="*/ 2404291 h 2959458"/>
              <a:gd name="connsiteX4" fmla="*/ 1559412 w 2893222"/>
              <a:gd name="connsiteY4" fmla="*/ 2959458 h 2959458"/>
              <a:gd name="connsiteX5" fmla="*/ 663159 w 2893222"/>
              <a:gd name="connsiteY5" fmla="*/ 2702644 h 2959458"/>
              <a:gd name="connsiteX0" fmla="*/ 663159 w 2893222"/>
              <a:gd name="connsiteY0" fmla="*/ 2702644 h 2959458"/>
              <a:gd name="connsiteX1" fmla="*/ 0 w 2893222"/>
              <a:gd name="connsiteY1" fmla="*/ 2032204 h 2959458"/>
              <a:gd name="connsiteX2" fmla="*/ 1396998 w 2893222"/>
              <a:gd name="connsiteY2" fmla="*/ 0 h 2959458"/>
              <a:gd name="connsiteX3" fmla="*/ 2893222 w 2893222"/>
              <a:gd name="connsiteY3" fmla="*/ 2404291 h 2959458"/>
              <a:gd name="connsiteX4" fmla="*/ 1559412 w 2893222"/>
              <a:gd name="connsiteY4" fmla="*/ 2959458 h 2959458"/>
              <a:gd name="connsiteX5" fmla="*/ 663159 w 2893222"/>
              <a:gd name="connsiteY5" fmla="*/ 2702644 h 29594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893222" h="2959458">
                <a:moveTo>
                  <a:pt x="663159" y="2702644"/>
                </a:moveTo>
                <a:cubicBezTo>
                  <a:pt x="270694" y="2413616"/>
                  <a:pt x="297292" y="2480177"/>
                  <a:pt x="0" y="2032204"/>
                </a:cubicBezTo>
                <a:lnTo>
                  <a:pt x="1396998" y="0"/>
                </a:lnTo>
                <a:lnTo>
                  <a:pt x="2893222" y="2404291"/>
                </a:lnTo>
                <a:cubicBezTo>
                  <a:pt x="2180089" y="2991587"/>
                  <a:pt x="1930209" y="2931200"/>
                  <a:pt x="1559412" y="2959458"/>
                </a:cubicBezTo>
                <a:cubicBezTo>
                  <a:pt x="1254627" y="2941783"/>
                  <a:pt x="930144" y="2872952"/>
                  <a:pt x="663159" y="2702644"/>
                </a:cubicBezTo>
                <a:close/>
              </a:path>
            </a:pathLst>
          </a:custGeom>
          <a:solidFill>
            <a:schemeClr val="accent3">
              <a:lumMod val="50000"/>
            </a:schemeClr>
          </a:solidFill>
          <a:ln w="9525" cap="rnd">
            <a:noFill/>
            <a:prstDash val="solid"/>
            <a:round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vert="eaVert" lIns="89477" tIns="44738" rIns="89477" bIns="44738" anchor="ctr"/>
          <a:lstStyle/>
          <a:p>
            <a:pPr defTabSz="1219627">
              <a:defRPr/>
            </a:pPr>
            <a:endParaRPr lang="zh-CN" altLang="en-US" sz="1500" kern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原创设计师QQ598969553            _3"/>
          <p:cNvSpPr/>
          <p:nvPr/>
        </p:nvSpPr>
        <p:spPr bwMode="auto">
          <a:xfrm>
            <a:off x="3264454" y="1595055"/>
            <a:ext cx="3565339" cy="3579683"/>
          </a:xfrm>
          <a:prstGeom prst="ellipse">
            <a:avLst/>
          </a:prstGeom>
          <a:noFill/>
          <a:ln w="25400" cap="flat" cmpd="sng" algn="ctr">
            <a:solidFill>
              <a:schemeClr val="tx1"/>
            </a:solidFill>
            <a:prstDash val="solid"/>
          </a:ln>
          <a:effectLst/>
        </p:spPr>
        <p:txBody>
          <a:bodyPr lIns="89477" tIns="44738" rIns="89477" bIns="44738" anchor="ctr"/>
          <a:lstStyle/>
          <a:p>
            <a:pPr algn="ctr" defTabSz="1219627">
              <a:defRPr/>
            </a:pPr>
            <a:endParaRPr lang="zh-CN" altLang="en-US" sz="2400" kern="0" dirty="0">
              <a:solidFill>
                <a:sysClr val="window" lastClr="FFFFFF"/>
              </a:solidFill>
              <a:ea typeface="微软雅黑" pitchFamily="34" charset="-122"/>
            </a:endParaRPr>
          </a:p>
        </p:txBody>
      </p:sp>
      <p:sp>
        <p:nvSpPr>
          <p:cNvPr id="5" name="原创设计师QQ598969553            _4"/>
          <p:cNvSpPr/>
          <p:nvPr/>
        </p:nvSpPr>
        <p:spPr bwMode="auto">
          <a:xfrm>
            <a:off x="5397762" y="1595055"/>
            <a:ext cx="3566890" cy="3579683"/>
          </a:xfrm>
          <a:prstGeom prst="ellipse">
            <a:avLst/>
          </a:prstGeom>
          <a:noFill/>
          <a:ln w="25400" cap="flat" cmpd="sng" algn="ctr">
            <a:solidFill>
              <a:schemeClr val="tx1"/>
            </a:solidFill>
            <a:prstDash val="solid"/>
          </a:ln>
          <a:effectLst/>
        </p:spPr>
        <p:txBody>
          <a:bodyPr lIns="89477" tIns="44738" rIns="89477" bIns="44738" anchor="ctr"/>
          <a:lstStyle/>
          <a:p>
            <a:pPr algn="ctr" defTabSz="1219627">
              <a:defRPr/>
            </a:pPr>
            <a:endParaRPr lang="zh-CN" altLang="en-US" sz="2400" kern="0" dirty="0">
              <a:solidFill>
                <a:sysClr val="window" lastClr="FFFFFF"/>
              </a:solidFill>
              <a:ea typeface="微软雅黑" pitchFamily="34" charset="-122"/>
            </a:endParaRPr>
          </a:p>
        </p:txBody>
      </p:sp>
      <p:sp>
        <p:nvSpPr>
          <p:cNvPr id="8" name="Oval 19"/>
          <p:cNvSpPr>
            <a:spLocks noChangeArrowheads="1"/>
          </p:cNvSpPr>
          <p:nvPr/>
        </p:nvSpPr>
        <p:spPr bwMode="auto">
          <a:xfrm>
            <a:off x="5087463" y="2250862"/>
            <a:ext cx="2057283" cy="2065561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  <a:ln w="3175" cap="flat" cmpd="sng" algn="ctr">
            <a:noFill/>
            <a:prstDash val="solid"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anchor="ctr"/>
          <a:lstStyle/>
          <a:p>
            <a:pPr marL="0" marR="0" lvl="0" indent="0" algn="ctr" defTabSz="1219627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900" b="0" i="0" u="none" strike="noStrike" kern="0" cap="none" spc="0" normalizeH="0" baseline="0" noProof="0" dirty="0">
              <a:ln>
                <a:noFill/>
              </a:ln>
              <a:solidFill>
                <a:srgbClr val="4D4D4D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Oval 19"/>
          <p:cNvSpPr>
            <a:spLocks noChangeArrowheads="1"/>
          </p:cNvSpPr>
          <p:nvPr/>
        </p:nvSpPr>
        <p:spPr bwMode="auto">
          <a:xfrm>
            <a:off x="5577300" y="2729886"/>
            <a:ext cx="1113974" cy="1118456"/>
          </a:xfrm>
          <a:prstGeom prst="ellipse">
            <a:avLst/>
          </a:prstGeom>
          <a:solidFill>
            <a:schemeClr val="accent3">
              <a:lumMod val="50000"/>
            </a:schemeClr>
          </a:solidFill>
          <a:ln w="3175" cap="flat" cmpd="sng" algn="ctr">
            <a:noFill/>
            <a:prstDash val="solid"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anchor="ctr"/>
          <a:lstStyle/>
          <a:p>
            <a:pPr algn="ctr" defTabSz="1219627">
              <a:defRPr/>
            </a:pPr>
            <a:r>
              <a:rPr lang="zh-CN" altLang="en-US" sz="2100" b="1" kern="0" dirty="0" smtClean="0">
                <a:solidFill>
                  <a:schemeClr val="bg1"/>
                </a:solidFill>
                <a:latin typeface="Impact" pitchFamily="34" charset="0"/>
                <a:ea typeface="微软雅黑" pitchFamily="34" charset="-122"/>
              </a:rPr>
              <a:t>文明的</a:t>
            </a:r>
            <a:endParaRPr lang="en-US" altLang="zh-CN" sz="2100" b="1" kern="0" dirty="0" smtClean="0">
              <a:solidFill>
                <a:schemeClr val="bg1"/>
              </a:solidFill>
              <a:latin typeface="Impact" pitchFamily="34" charset="0"/>
              <a:ea typeface="微软雅黑" pitchFamily="34" charset="-122"/>
            </a:endParaRPr>
          </a:p>
          <a:p>
            <a:pPr algn="ctr" defTabSz="1219627">
              <a:defRPr/>
            </a:pPr>
            <a:r>
              <a:rPr lang="zh-CN" altLang="en-US" sz="2100" b="1" kern="0" dirty="0" smtClean="0">
                <a:solidFill>
                  <a:schemeClr val="bg1"/>
                </a:solidFill>
                <a:latin typeface="Impact" pitchFamily="34" charset="0"/>
                <a:ea typeface="微软雅黑" pitchFamily="34" charset="-122"/>
              </a:rPr>
              <a:t>交融</a:t>
            </a:r>
            <a:endParaRPr lang="zh-CN" altLang="en-US" sz="2100" b="1" kern="0" dirty="0">
              <a:solidFill>
                <a:schemeClr val="bg1"/>
              </a:solidFill>
              <a:latin typeface="Impact" pitchFamily="34" charset="0"/>
              <a:ea typeface="微软雅黑" pitchFamily="34" charset="-122"/>
            </a:endParaRPr>
          </a:p>
        </p:txBody>
      </p:sp>
      <p:sp>
        <p:nvSpPr>
          <p:cNvPr id="10" name="原创设计师QQ598969553            _14"/>
          <p:cNvSpPr>
            <a:spLocks noChangeArrowheads="1"/>
          </p:cNvSpPr>
          <p:nvPr/>
        </p:nvSpPr>
        <p:spPr bwMode="auto">
          <a:xfrm>
            <a:off x="8261368" y="2646093"/>
            <a:ext cx="1359566" cy="1154720"/>
          </a:xfrm>
          <a:prstGeom prst="ellipse">
            <a:avLst/>
          </a:prstGeom>
          <a:solidFill>
            <a:schemeClr val="accent3">
              <a:lumMod val="60000"/>
              <a:lumOff val="40000"/>
            </a:schemeClr>
          </a:solidFill>
          <a:ln w="9525">
            <a:noFill/>
            <a:round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lIns="89477" tIns="44738" rIns="89477" bIns="44738" anchor="ctr"/>
          <a:lstStyle/>
          <a:p>
            <a:pPr marL="0" marR="0" lvl="0" indent="0" algn="ctr" defTabSz="1219627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9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itchFamily="34" charset="0"/>
                <a:ea typeface="微软雅黑" pitchFamily="34" charset="-122"/>
              </a:rPr>
              <a:t>阿拉伯</a:t>
            </a:r>
            <a:r>
              <a:rPr kumimoji="0" lang="zh-CN" altLang="en-US" sz="19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" pitchFamily="34" charset="0"/>
                <a:ea typeface="微软雅黑" pitchFamily="34" charset="-122"/>
              </a:rPr>
              <a:t>数字西传</a:t>
            </a:r>
            <a:endParaRPr kumimoji="0" lang="zh-CN" altLang="en-US" sz="1900" b="1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Arial" pitchFamily="34" charset="0"/>
              <a:ea typeface="微软雅黑" pitchFamily="34" charset="-122"/>
            </a:endParaRPr>
          </a:p>
        </p:txBody>
      </p:sp>
      <p:sp>
        <p:nvSpPr>
          <p:cNvPr id="11" name="原创设计师QQ598969553            _16"/>
          <p:cNvSpPr>
            <a:spLocks noChangeArrowheads="1"/>
          </p:cNvSpPr>
          <p:nvPr/>
        </p:nvSpPr>
        <p:spPr bwMode="auto">
          <a:xfrm>
            <a:off x="2672978" y="2646094"/>
            <a:ext cx="1297863" cy="1117334"/>
          </a:xfrm>
          <a:prstGeom prst="ellipse">
            <a:avLst/>
          </a:prstGeom>
          <a:solidFill>
            <a:schemeClr val="accent3">
              <a:lumMod val="60000"/>
              <a:lumOff val="40000"/>
            </a:schemeClr>
          </a:solidFill>
          <a:ln w="9525">
            <a:noFill/>
            <a:round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lIns="89477" tIns="44738" rIns="89477" bIns="44738" anchor="ctr"/>
          <a:lstStyle/>
          <a:p>
            <a:pPr marL="0" marR="0" lvl="0" indent="0" algn="ctr" defTabSz="1219627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9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" pitchFamily="34" charset="0"/>
                <a:ea typeface="微软雅黑" pitchFamily="34" charset="-122"/>
              </a:rPr>
              <a:t>马可波罗东游</a:t>
            </a:r>
            <a:endParaRPr kumimoji="0" lang="zh-CN" altLang="en-US" sz="1900" b="1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Arial" pitchFamily="34" charset="0"/>
              <a:ea typeface="微软雅黑" pitchFamily="34" charset="-122"/>
            </a:endParaRPr>
          </a:p>
        </p:txBody>
      </p:sp>
      <p:sp>
        <p:nvSpPr>
          <p:cNvPr id="12" name="原创设计师QQ598969553            _18"/>
          <p:cNvSpPr txBox="1"/>
          <p:nvPr/>
        </p:nvSpPr>
        <p:spPr>
          <a:xfrm>
            <a:off x="933830" y="1158250"/>
            <a:ext cx="2500330" cy="1290678"/>
          </a:xfrm>
          <a:prstGeom prst="rect">
            <a:avLst/>
          </a:prstGeom>
          <a:noFill/>
        </p:spPr>
        <p:txBody>
          <a:bodyPr wrap="square" lIns="89477" tIns="44738" rIns="89477" bIns="44738" rtlCol="0">
            <a:spAutoFit/>
          </a:bodyPr>
          <a:lstStyle/>
          <a:p>
            <a:pPr defTabSz="1219627">
              <a:lnSpc>
                <a:spcPct val="130000"/>
              </a:lnSpc>
            </a:pPr>
            <a:r>
              <a:rPr lang="zh-CN" altLang="en-US" sz="20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东来：</a:t>
            </a:r>
            <a:endParaRPr lang="en-US" altLang="zh-CN" sz="2000" b="1" dirty="0" smtClean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  <a:p>
            <a:pPr defTabSz="1219627">
              <a:lnSpc>
                <a:spcPct val="130000"/>
              </a:lnSpc>
            </a:pPr>
            <a:r>
              <a:rPr lang="zh-CN" altLang="en-US" sz="2000" b="1" dirty="0" smtClean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蒙古帝国，交通大开，沿着丝路，向往东来。</a:t>
            </a:r>
            <a:endParaRPr lang="zh-CN" altLang="en-US" sz="2000" b="1" dirty="0">
              <a:solidFill>
                <a:sysClr val="windowText" lastClr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原创设计师QQ598969553            _19"/>
          <p:cNvSpPr txBox="1"/>
          <p:nvPr/>
        </p:nvSpPr>
        <p:spPr>
          <a:xfrm>
            <a:off x="8934886" y="1158250"/>
            <a:ext cx="2643206" cy="1290678"/>
          </a:xfrm>
          <a:prstGeom prst="rect">
            <a:avLst/>
          </a:prstGeom>
          <a:noFill/>
        </p:spPr>
        <p:txBody>
          <a:bodyPr wrap="square" lIns="89477" tIns="44738" rIns="89477" bIns="44738" rtlCol="0">
            <a:spAutoFit/>
          </a:bodyPr>
          <a:lstStyle/>
          <a:p>
            <a:pPr defTabSz="1219627">
              <a:lnSpc>
                <a:spcPct val="130000"/>
              </a:lnSpc>
            </a:pPr>
            <a:r>
              <a:rPr lang="zh-CN" altLang="en-US" sz="20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发明：</a:t>
            </a:r>
            <a:endParaRPr lang="en-US" altLang="zh-CN" sz="2000" b="1" dirty="0" smtClean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  <a:p>
            <a:pPr defTabSz="1219627">
              <a:lnSpc>
                <a:spcPct val="130000"/>
              </a:lnSpc>
            </a:pPr>
            <a:r>
              <a:rPr lang="zh-CN" altLang="en-US" sz="2000" b="1" dirty="0" smtClean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数字符号，计算方法，</a:t>
            </a:r>
            <a:endParaRPr lang="en-US" altLang="zh-CN" sz="2000" b="1" dirty="0" smtClean="0">
              <a:solidFill>
                <a:sysClr val="windowText" lastClr="000000"/>
              </a:solidFill>
              <a:latin typeface="微软雅黑" pitchFamily="34" charset="-122"/>
              <a:ea typeface="微软雅黑" pitchFamily="34" charset="-122"/>
            </a:endParaRPr>
          </a:p>
          <a:p>
            <a:pPr defTabSz="1219627">
              <a:lnSpc>
                <a:spcPct val="130000"/>
              </a:lnSpc>
            </a:pPr>
            <a:r>
              <a:rPr lang="zh-CN" altLang="en-US" sz="2000" b="1" dirty="0" smtClean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印度发明，意义重大。</a:t>
            </a:r>
            <a:endParaRPr lang="zh-CN" altLang="en-US" sz="2000" b="1" dirty="0">
              <a:solidFill>
                <a:sysClr val="windowText" lastClr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原创设计师QQ598969553            _20"/>
          <p:cNvSpPr txBox="1"/>
          <p:nvPr/>
        </p:nvSpPr>
        <p:spPr>
          <a:xfrm>
            <a:off x="219450" y="2444134"/>
            <a:ext cx="2571768" cy="1290678"/>
          </a:xfrm>
          <a:prstGeom prst="rect">
            <a:avLst/>
          </a:prstGeom>
          <a:noFill/>
        </p:spPr>
        <p:txBody>
          <a:bodyPr wrap="square" lIns="89477" tIns="44738" rIns="89477" bIns="44738" rtlCol="0">
            <a:spAutoFit/>
          </a:bodyPr>
          <a:lstStyle/>
          <a:p>
            <a:pPr defTabSz="1219627">
              <a:lnSpc>
                <a:spcPct val="130000"/>
              </a:lnSpc>
            </a:pPr>
            <a:r>
              <a:rPr lang="zh-CN" altLang="en-US" sz="20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侨居：</a:t>
            </a:r>
            <a:endParaRPr lang="en-US" altLang="zh-CN" sz="2000" b="1" dirty="0" smtClean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  <a:p>
            <a:pPr defTabSz="1219627">
              <a:lnSpc>
                <a:spcPct val="130000"/>
              </a:lnSpc>
            </a:pPr>
            <a:r>
              <a:rPr lang="zh-CN" altLang="en-US" sz="2000" b="1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学习外语，京城做官，</a:t>
            </a:r>
            <a:endParaRPr lang="en-US" altLang="zh-CN" sz="2000" b="1" dirty="0" smtClean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  <a:p>
            <a:pPr defTabSz="1219627">
              <a:lnSpc>
                <a:spcPct val="130000"/>
              </a:lnSpc>
            </a:pPr>
            <a:r>
              <a:rPr lang="zh-CN" altLang="en-US" sz="2000" b="1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巡游外省，出使亚洲。</a:t>
            </a:r>
            <a:endParaRPr lang="zh-CN" altLang="en-US" sz="2000" b="1" dirty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原创设计师QQ598969553            _22"/>
          <p:cNvSpPr txBox="1"/>
          <p:nvPr/>
        </p:nvSpPr>
        <p:spPr>
          <a:xfrm>
            <a:off x="8863448" y="4158646"/>
            <a:ext cx="2643206" cy="1290678"/>
          </a:xfrm>
          <a:prstGeom prst="rect">
            <a:avLst/>
          </a:prstGeom>
          <a:noFill/>
        </p:spPr>
        <p:txBody>
          <a:bodyPr wrap="square" lIns="89477" tIns="44738" rIns="89477" bIns="44738" rtlCol="0">
            <a:spAutoFit/>
          </a:bodyPr>
          <a:lstStyle/>
          <a:p>
            <a:pPr defTabSz="1219627">
              <a:lnSpc>
                <a:spcPct val="130000"/>
              </a:lnSpc>
            </a:pPr>
            <a:r>
              <a:rPr lang="zh-CN" altLang="en-US" sz="20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误称：</a:t>
            </a:r>
            <a:endParaRPr lang="en-US" altLang="zh-CN" sz="2000" b="1" dirty="0" smtClean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  <a:p>
            <a:pPr defTabSz="1219627">
              <a:lnSpc>
                <a:spcPct val="130000"/>
              </a:lnSpc>
            </a:pPr>
            <a:r>
              <a:rPr lang="zh-CN" altLang="en-US" sz="2000" b="1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数码传播，阿人立功，</a:t>
            </a:r>
            <a:endParaRPr lang="en-US" altLang="zh-CN" sz="2000" b="1" dirty="0" smtClean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  <a:p>
            <a:pPr defTabSz="1219627">
              <a:lnSpc>
                <a:spcPct val="130000"/>
              </a:lnSpc>
            </a:pPr>
            <a:r>
              <a:rPr lang="zh-CN" altLang="en-US" sz="2000" b="1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欧洲采用，误称阿数。</a:t>
            </a:r>
            <a:endParaRPr lang="zh-CN" altLang="en-US" sz="2000" b="1" dirty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原创设计师QQ598969553            _23"/>
          <p:cNvSpPr txBox="1"/>
          <p:nvPr/>
        </p:nvSpPr>
        <p:spPr>
          <a:xfrm>
            <a:off x="719516" y="3944332"/>
            <a:ext cx="2571768" cy="1290678"/>
          </a:xfrm>
          <a:prstGeom prst="rect">
            <a:avLst/>
          </a:prstGeom>
          <a:noFill/>
        </p:spPr>
        <p:txBody>
          <a:bodyPr wrap="square" lIns="89477" tIns="44738" rIns="89477" bIns="44738" rtlCol="0">
            <a:spAutoFit/>
          </a:bodyPr>
          <a:lstStyle/>
          <a:p>
            <a:pPr defTabSz="1219627">
              <a:lnSpc>
                <a:spcPct val="130000"/>
              </a:lnSpc>
            </a:pPr>
            <a:r>
              <a:rPr lang="zh-CN" altLang="en-US" sz="20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归程：</a:t>
            </a:r>
            <a:endParaRPr lang="en-US" altLang="zh-CN" sz="2000" b="1" dirty="0" smtClean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  <a:p>
            <a:pPr defTabSz="1219627">
              <a:lnSpc>
                <a:spcPct val="130000"/>
              </a:lnSpc>
            </a:pPr>
            <a:r>
              <a:rPr lang="zh-CN" altLang="en-US" sz="2000" b="1" dirty="0" smtClean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铁窗生涯，口授奇书，</a:t>
            </a:r>
            <a:endParaRPr lang="en-US" altLang="zh-CN" sz="2000" b="1" dirty="0" smtClean="0">
              <a:solidFill>
                <a:sysClr val="windowText" lastClr="000000"/>
              </a:solidFill>
              <a:latin typeface="微软雅黑" pitchFamily="34" charset="-122"/>
              <a:ea typeface="微软雅黑" pitchFamily="34" charset="-122"/>
            </a:endParaRPr>
          </a:p>
          <a:p>
            <a:pPr defTabSz="1219627">
              <a:lnSpc>
                <a:spcPct val="130000"/>
              </a:lnSpc>
            </a:pPr>
            <a:r>
              <a:rPr lang="zh-CN" altLang="en-US" sz="2000" b="1" dirty="0" smtClean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展示中国，轰动欧洲。</a:t>
            </a:r>
            <a:endParaRPr lang="zh-CN" altLang="en-US" sz="2000" b="1" dirty="0">
              <a:solidFill>
                <a:sysClr val="windowText" lastClr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TextBox 29"/>
          <p:cNvSpPr txBox="1"/>
          <p:nvPr/>
        </p:nvSpPr>
        <p:spPr>
          <a:xfrm>
            <a:off x="3291284" y="801060"/>
            <a:ext cx="5416868" cy="461665"/>
          </a:xfrm>
          <a:prstGeom prst="rect">
            <a:avLst/>
          </a:prstGeom>
          <a:solidFill>
            <a:sysClr val="window" lastClr="FFFFFF">
              <a:lumMod val="85000"/>
            </a:sys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txBody>
          <a:bodyPr wrap="none" rtlCol="0">
            <a:spAutoFit/>
          </a:bodyPr>
          <a:lstStyle/>
          <a:p>
            <a:pPr marL="0" marR="0" lvl="0" indent="0" defTabSz="121962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中宋" pitchFamily="2" charset="-122"/>
                <a:ea typeface="华文中宋" pitchFamily="2" charset="-122"/>
              </a:rPr>
              <a:t>总结：一个主题、两大事件、三个阶段</a:t>
            </a:r>
          </a:p>
        </p:txBody>
      </p:sp>
      <p:sp>
        <p:nvSpPr>
          <p:cNvPr id="19" name="原创设计师QQ598969553            _21"/>
          <p:cNvSpPr txBox="1"/>
          <p:nvPr/>
        </p:nvSpPr>
        <p:spPr>
          <a:xfrm>
            <a:off x="9548794" y="2444134"/>
            <a:ext cx="2643206" cy="1290678"/>
          </a:xfrm>
          <a:prstGeom prst="rect">
            <a:avLst/>
          </a:prstGeom>
          <a:noFill/>
        </p:spPr>
        <p:txBody>
          <a:bodyPr wrap="square" lIns="89477" tIns="44738" rIns="89477" bIns="44738" rtlCol="0">
            <a:spAutoFit/>
          </a:bodyPr>
          <a:lstStyle/>
          <a:p>
            <a:pPr defTabSz="1219627">
              <a:lnSpc>
                <a:spcPct val="130000"/>
              </a:lnSpc>
            </a:pPr>
            <a:r>
              <a:rPr lang="zh-CN" altLang="en-US" sz="20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传播：</a:t>
            </a:r>
            <a:endParaRPr lang="en-US" altLang="zh-CN" sz="2000" b="1" dirty="0" smtClean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  <a:p>
            <a:pPr defTabSz="1219627">
              <a:lnSpc>
                <a:spcPct val="130000"/>
              </a:lnSpc>
            </a:pPr>
            <a:r>
              <a:rPr lang="zh-CN" altLang="en-US" sz="2000" b="1" dirty="0" smtClean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阿拉伯人，改进传播，</a:t>
            </a:r>
            <a:endParaRPr lang="en-US" altLang="zh-CN" sz="2000" b="1" dirty="0" smtClean="0">
              <a:solidFill>
                <a:sysClr val="windowText" lastClr="000000"/>
              </a:solidFill>
              <a:latin typeface="微软雅黑" pitchFamily="34" charset="-122"/>
              <a:ea typeface="微软雅黑" pitchFamily="34" charset="-122"/>
            </a:endParaRPr>
          </a:p>
          <a:p>
            <a:pPr defTabSz="1219627">
              <a:lnSpc>
                <a:spcPct val="130000"/>
              </a:lnSpc>
            </a:pPr>
            <a:r>
              <a:rPr lang="zh-CN" altLang="en-US" sz="2000" b="1" dirty="0" smtClean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神奇数码，传入各洲。</a:t>
            </a:r>
            <a:endParaRPr lang="zh-CN" altLang="en-US" sz="2000" b="1" dirty="0">
              <a:solidFill>
                <a:sysClr val="windowText" lastClr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3" name="音频 22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6501192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5209"/>
    </mc:Choice>
    <mc:Fallback xmlns="">
      <p:transition spd="slow" advTm="6520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4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3"/>
                </p:tgtEl>
              </p:cMediaNode>
            </p:audio>
          </p:childTnLst>
        </p:cTn>
      </p:par>
    </p:tnLst>
    <p:bldLst>
      <p:bldP spid="9" grpId="0" animBg="1"/>
      <p:bldP spid="10" grpId="0" animBg="1"/>
      <p:bldP spid="11" grpId="0" animBg="1"/>
      <p:bldP spid="12" grpId="0"/>
      <p:bldP spid="13" grpId="0"/>
      <p:bldP spid="14" grpId="0"/>
      <p:bldP spid="15" grpId="0"/>
      <p:bldP spid="16" grpId="0"/>
      <p:bldP spid="19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4|6.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|5.4|3.9|2.8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.5|6.7|7.7|9.6|8.2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7.1|13.2|2.8|3.4|4.1|4.6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7|9.9|4.5|1.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3|2.1|2.8|1|16.6|14.7|2.6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.2|2.3|2.7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.1|7.9|4.9|7.6|7.4|7.5|8.5|6.9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714</TotalTime>
  <Words>328</Words>
  <Application>Microsoft Office PowerPoint</Application>
  <PresentationFormat>宽屏</PresentationFormat>
  <Paragraphs>97</Paragraphs>
  <Slides>10</Slides>
  <Notes>10</Notes>
  <HiddenSlides>0</HiddenSlides>
  <MMClips>10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23" baseType="lpstr">
      <vt:lpstr>Arial Unicode MS</vt:lpstr>
      <vt:lpstr>华文楷体</vt:lpstr>
      <vt:lpstr>华文中宋</vt:lpstr>
      <vt:lpstr>经典中宋简</vt:lpstr>
      <vt:lpstr>楷体</vt:lpstr>
      <vt:lpstr>宋体</vt:lpstr>
      <vt:lpstr>微软雅黑</vt:lpstr>
      <vt:lpstr>Arial</vt:lpstr>
      <vt:lpstr>Calibri</vt:lpstr>
      <vt:lpstr>Calibri Light</vt:lpstr>
      <vt:lpstr>Impact</vt:lpstr>
      <vt:lpstr>Times New Roman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zhangxiaomin</dc:creator>
  <cp:lastModifiedBy>PC</cp:lastModifiedBy>
  <cp:revision>65</cp:revision>
  <dcterms:created xsi:type="dcterms:W3CDTF">2017-06-05T01:52:00Z</dcterms:created>
  <dcterms:modified xsi:type="dcterms:W3CDTF">2017-08-19T02:49:53Z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2052-10.1.0.6489</vt:lpwstr>
  </property>
</Properties>
</file>